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microsoft.com/office/2020/02/relationships/classificationlabels" Target="docMetadata/LabelInfo.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4" r:id="rId2"/>
    <p:sldMasterId id="2147483711" r:id="rId3"/>
  </p:sldMasterIdLst>
  <p:notesMasterIdLst>
    <p:notesMasterId r:id="rId32"/>
  </p:notesMasterIdLst>
  <p:sldIdLst>
    <p:sldId id="258" r:id="rId4"/>
    <p:sldId id="324" r:id="rId5"/>
    <p:sldId id="325" r:id="rId6"/>
    <p:sldId id="259" r:id="rId7"/>
    <p:sldId id="307" r:id="rId8"/>
    <p:sldId id="304" r:id="rId9"/>
    <p:sldId id="308" r:id="rId10"/>
    <p:sldId id="310" r:id="rId11"/>
    <p:sldId id="311" r:id="rId12"/>
    <p:sldId id="312" r:id="rId13"/>
    <p:sldId id="315" r:id="rId14"/>
    <p:sldId id="314" r:id="rId15"/>
    <p:sldId id="309" r:id="rId16"/>
    <p:sldId id="313" r:id="rId17"/>
    <p:sldId id="317" r:id="rId18"/>
    <p:sldId id="318" r:id="rId19"/>
    <p:sldId id="320" r:id="rId20"/>
    <p:sldId id="319" r:id="rId21"/>
    <p:sldId id="321" r:id="rId22"/>
    <p:sldId id="323" r:id="rId23"/>
    <p:sldId id="316" r:id="rId24"/>
    <p:sldId id="322" r:id="rId25"/>
    <p:sldId id="327" r:id="rId26"/>
    <p:sldId id="328" r:id="rId27"/>
    <p:sldId id="329" r:id="rId28"/>
    <p:sldId id="330" r:id="rId29"/>
    <p:sldId id="331" r:id="rId30"/>
    <p:sldId id="332" r:id="rId3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FFBD"/>
    <a:srgbClr val="FB53E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11111D7-A56C-42ED-9909-72B3B9BBE8EE}" v="16" dt="2024-11-27T10:56:45.33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89879" autoAdjust="0"/>
  </p:normalViewPr>
  <p:slideViewPr>
    <p:cSldViewPr snapToGrid="0">
      <p:cViewPr varScale="1">
        <p:scale>
          <a:sx n="66" d="100"/>
          <a:sy n="66" d="100"/>
        </p:scale>
        <p:origin x="668" y="5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21" Type="http://schemas.openxmlformats.org/officeDocument/2006/relationships/slide" Target="slides/slide18.xml"/><Relationship Id="rId34" Type="http://schemas.openxmlformats.org/officeDocument/2006/relationships/viewProps" Target="viewProps.xml"/><Relationship Id="rId7" Type="http://schemas.openxmlformats.org/officeDocument/2006/relationships/slide" Target="slides/slide4.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presProps" Target="presProps.xml"/><Relationship Id="rId38" Type="http://schemas.microsoft.com/office/2015/10/relationships/revisionInfo" Target="revisionInfo.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notesMaster" Target="notesMasters/notesMaster1.xml"/><Relationship Id="rId37"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tableStyles" Target="tableStyle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theme" Target="theme/theme1.xml"/><Relationship Id="rId8" Type="http://schemas.openxmlformats.org/officeDocument/2006/relationships/slide" Target="slides/slide5.xml"/><Relationship Id="rId3"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acdonald, Jennifer" userId="b03683bd-2fff-4e75-a94d-cf2f4d9a07be" providerId="ADAL" clId="{211111D7-A56C-42ED-9909-72B3B9BBE8EE}"/>
    <pc:docChg chg="undo custSel addSld delSld modSld delMainMaster">
      <pc:chgData name="Macdonald, Jennifer" userId="b03683bd-2fff-4e75-a94d-cf2f4d9a07be" providerId="ADAL" clId="{211111D7-A56C-42ED-9909-72B3B9BBE8EE}" dt="2024-11-27T11:00:56.969" v="4254" actId="1076"/>
      <pc:docMkLst>
        <pc:docMk/>
      </pc:docMkLst>
      <pc:sldChg chg="del">
        <pc:chgData name="Macdonald, Jennifer" userId="b03683bd-2fff-4e75-a94d-cf2f4d9a07be" providerId="ADAL" clId="{211111D7-A56C-42ED-9909-72B3B9BBE8EE}" dt="2024-11-27T10:37:19.082" v="3861" actId="47"/>
        <pc:sldMkLst>
          <pc:docMk/>
          <pc:sldMk cId="3348762314" sldId="256"/>
        </pc:sldMkLst>
      </pc:sldChg>
      <pc:sldChg chg="del">
        <pc:chgData name="Macdonald, Jennifer" userId="b03683bd-2fff-4e75-a94d-cf2f4d9a07be" providerId="ADAL" clId="{211111D7-A56C-42ED-9909-72B3B9BBE8EE}" dt="2024-11-27T10:37:19.082" v="3861" actId="47"/>
        <pc:sldMkLst>
          <pc:docMk/>
          <pc:sldMk cId="3684802553" sldId="257"/>
        </pc:sldMkLst>
      </pc:sldChg>
      <pc:sldChg chg="modSp mod">
        <pc:chgData name="Macdonald, Jennifer" userId="b03683bd-2fff-4e75-a94d-cf2f4d9a07be" providerId="ADAL" clId="{211111D7-A56C-42ED-9909-72B3B9BBE8EE}" dt="2024-11-21T17:16:25.467" v="406" actId="20577"/>
        <pc:sldMkLst>
          <pc:docMk/>
          <pc:sldMk cId="2601968177" sldId="259"/>
        </pc:sldMkLst>
        <pc:spChg chg="mod">
          <ac:chgData name="Macdonald, Jennifer" userId="b03683bd-2fff-4e75-a94d-cf2f4d9a07be" providerId="ADAL" clId="{211111D7-A56C-42ED-9909-72B3B9BBE8EE}" dt="2024-11-21T17:16:25.467" v="406" actId="20577"/>
          <ac:spMkLst>
            <pc:docMk/>
            <pc:sldMk cId="2601968177" sldId="259"/>
            <ac:spMk id="3" creationId="{D765BADC-74CF-F915-7146-5845A461B446}"/>
          </ac:spMkLst>
        </pc:spChg>
      </pc:sldChg>
      <pc:sldChg chg="del">
        <pc:chgData name="Macdonald, Jennifer" userId="b03683bd-2fff-4e75-a94d-cf2f4d9a07be" providerId="ADAL" clId="{211111D7-A56C-42ED-9909-72B3B9BBE8EE}" dt="2024-11-27T10:37:19.082" v="3861" actId="47"/>
        <pc:sldMkLst>
          <pc:docMk/>
          <pc:sldMk cId="276589807" sldId="260"/>
        </pc:sldMkLst>
      </pc:sldChg>
      <pc:sldChg chg="del">
        <pc:chgData name="Macdonald, Jennifer" userId="b03683bd-2fff-4e75-a94d-cf2f4d9a07be" providerId="ADAL" clId="{211111D7-A56C-42ED-9909-72B3B9BBE8EE}" dt="2024-11-27T10:37:19.082" v="3861" actId="47"/>
        <pc:sldMkLst>
          <pc:docMk/>
          <pc:sldMk cId="4180112610" sldId="261"/>
        </pc:sldMkLst>
      </pc:sldChg>
      <pc:sldChg chg="del">
        <pc:chgData name="Macdonald, Jennifer" userId="b03683bd-2fff-4e75-a94d-cf2f4d9a07be" providerId="ADAL" clId="{211111D7-A56C-42ED-9909-72B3B9BBE8EE}" dt="2024-11-27T10:37:19.082" v="3861" actId="47"/>
        <pc:sldMkLst>
          <pc:docMk/>
          <pc:sldMk cId="1868521307" sldId="262"/>
        </pc:sldMkLst>
      </pc:sldChg>
      <pc:sldChg chg="del">
        <pc:chgData name="Macdonald, Jennifer" userId="b03683bd-2fff-4e75-a94d-cf2f4d9a07be" providerId="ADAL" clId="{211111D7-A56C-42ED-9909-72B3B9BBE8EE}" dt="2024-11-27T10:37:19.082" v="3861" actId="47"/>
        <pc:sldMkLst>
          <pc:docMk/>
          <pc:sldMk cId="1412397868" sldId="263"/>
        </pc:sldMkLst>
      </pc:sldChg>
      <pc:sldChg chg="del">
        <pc:chgData name="Macdonald, Jennifer" userId="b03683bd-2fff-4e75-a94d-cf2f4d9a07be" providerId="ADAL" clId="{211111D7-A56C-42ED-9909-72B3B9BBE8EE}" dt="2024-11-27T10:37:19.082" v="3861" actId="47"/>
        <pc:sldMkLst>
          <pc:docMk/>
          <pc:sldMk cId="3981340107" sldId="264"/>
        </pc:sldMkLst>
      </pc:sldChg>
      <pc:sldChg chg="del">
        <pc:chgData name="Macdonald, Jennifer" userId="b03683bd-2fff-4e75-a94d-cf2f4d9a07be" providerId="ADAL" clId="{211111D7-A56C-42ED-9909-72B3B9BBE8EE}" dt="2024-11-27T10:37:19.082" v="3861" actId="47"/>
        <pc:sldMkLst>
          <pc:docMk/>
          <pc:sldMk cId="295174008" sldId="265"/>
        </pc:sldMkLst>
      </pc:sldChg>
      <pc:sldChg chg="del">
        <pc:chgData name="Macdonald, Jennifer" userId="b03683bd-2fff-4e75-a94d-cf2f4d9a07be" providerId="ADAL" clId="{211111D7-A56C-42ED-9909-72B3B9BBE8EE}" dt="2024-11-27T10:37:19.082" v="3861" actId="47"/>
        <pc:sldMkLst>
          <pc:docMk/>
          <pc:sldMk cId="3430383231" sldId="266"/>
        </pc:sldMkLst>
      </pc:sldChg>
      <pc:sldChg chg="del">
        <pc:chgData name="Macdonald, Jennifer" userId="b03683bd-2fff-4e75-a94d-cf2f4d9a07be" providerId="ADAL" clId="{211111D7-A56C-42ED-9909-72B3B9BBE8EE}" dt="2024-11-27T10:37:19.082" v="3861" actId="47"/>
        <pc:sldMkLst>
          <pc:docMk/>
          <pc:sldMk cId="1758161771" sldId="267"/>
        </pc:sldMkLst>
      </pc:sldChg>
      <pc:sldChg chg="del">
        <pc:chgData name="Macdonald, Jennifer" userId="b03683bd-2fff-4e75-a94d-cf2f4d9a07be" providerId="ADAL" clId="{211111D7-A56C-42ED-9909-72B3B9BBE8EE}" dt="2024-11-27T10:37:19.082" v="3861" actId="47"/>
        <pc:sldMkLst>
          <pc:docMk/>
          <pc:sldMk cId="791043047" sldId="268"/>
        </pc:sldMkLst>
      </pc:sldChg>
      <pc:sldChg chg="del">
        <pc:chgData name="Macdonald, Jennifer" userId="b03683bd-2fff-4e75-a94d-cf2f4d9a07be" providerId="ADAL" clId="{211111D7-A56C-42ED-9909-72B3B9BBE8EE}" dt="2024-11-27T10:37:19.082" v="3861" actId="47"/>
        <pc:sldMkLst>
          <pc:docMk/>
          <pc:sldMk cId="3707892971" sldId="269"/>
        </pc:sldMkLst>
      </pc:sldChg>
      <pc:sldChg chg="del">
        <pc:chgData name="Macdonald, Jennifer" userId="b03683bd-2fff-4e75-a94d-cf2f4d9a07be" providerId="ADAL" clId="{211111D7-A56C-42ED-9909-72B3B9BBE8EE}" dt="2024-11-27T10:37:19.082" v="3861" actId="47"/>
        <pc:sldMkLst>
          <pc:docMk/>
          <pc:sldMk cId="53045951" sldId="270"/>
        </pc:sldMkLst>
      </pc:sldChg>
      <pc:sldChg chg="del">
        <pc:chgData name="Macdonald, Jennifer" userId="b03683bd-2fff-4e75-a94d-cf2f4d9a07be" providerId="ADAL" clId="{211111D7-A56C-42ED-9909-72B3B9BBE8EE}" dt="2024-11-27T10:37:19.082" v="3861" actId="47"/>
        <pc:sldMkLst>
          <pc:docMk/>
          <pc:sldMk cId="1059908772" sldId="271"/>
        </pc:sldMkLst>
      </pc:sldChg>
      <pc:sldChg chg="del">
        <pc:chgData name="Macdonald, Jennifer" userId="b03683bd-2fff-4e75-a94d-cf2f4d9a07be" providerId="ADAL" clId="{211111D7-A56C-42ED-9909-72B3B9BBE8EE}" dt="2024-11-27T10:37:19.082" v="3861" actId="47"/>
        <pc:sldMkLst>
          <pc:docMk/>
          <pc:sldMk cId="2262808556" sldId="272"/>
        </pc:sldMkLst>
      </pc:sldChg>
      <pc:sldChg chg="del">
        <pc:chgData name="Macdonald, Jennifer" userId="b03683bd-2fff-4e75-a94d-cf2f4d9a07be" providerId="ADAL" clId="{211111D7-A56C-42ED-9909-72B3B9BBE8EE}" dt="2024-11-27T10:37:19.082" v="3861" actId="47"/>
        <pc:sldMkLst>
          <pc:docMk/>
          <pc:sldMk cId="1165041627" sldId="273"/>
        </pc:sldMkLst>
      </pc:sldChg>
      <pc:sldChg chg="del">
        <pc:chgData name="Macdonald, Jennifer" userId="b03683bd-2fff-4e75-a94d-cf2f4d9a07be" providerId="ADAL" clId="{211111D7-A56C-42ED-9909-72B3B9BBE8EE}" dt="2024-11-27T10:37:19.082" v="3861" actId="47"/>
        <pc:sldMkLst>
          <pc:docMk/>
          <pc:sldMk cId="3026044559" sldId="274"/>
        </pc:sldMkLst>
      </pc:sldChg>
      <pc:sldChg chg="del">
        <pc:chgData name="Macdonald, Jennifer" userId="b03683bd-2fff-4e75-a94d-cf2f4d9a07be" providerId="ADAL" clId="{211111D7-A56C-42ED-9909-72B3B9BBE8EE}" dt="2024-11-27T10:37:19.082" v="3861" actId="47"/>
        <pc:sldMkLst>
          <pc:docMk/>
          <pc:sldMk cId="4119520226" sldId="275"/>
        </pc:sldMkLst>
      </pc:sldChg>
      <pc:sldChg chg="del">
        <pc:chgData name="Macdonald, Jennifer" userId="b03683bd-2fff-4e75-a94d-cf2f4d9a07be" providerId="ADAL" clId="{211111D7-A56C-42ED-9909-72B3B9BBE8EE}" dt="2024-11-27T10:37:19.082" v="3861" actId="47"/>
        <pc:sldMkLst>
          <pc:docMk/>
          <pc:sldMk cId="1087627833" sldId="276"/>
        </pc:sldMkLst>
      </pc:sldChg>
      <pc:sldChg chg="del">
        <pc:chgData name="Macdonald, Jennifer" userId="b03683bd-2fff-4e75-a94d-cf2f4d9a07be" providerId="ADAL" clId="{211111D7-A56C-42ED-9909-72B3B9BBE8EE}" dt="2024-11-27T10:37:19.082" v="3861" actId="47"/>
        <pc:sldMkLst>
          <pc:docMk/>
          <pc:sldMk cId="3433940922" sldId="277"/>
        </pc:sldMkLst>
      </pc:sldChg>
      <pc:sldChg chg="del">
        <pc:chgData name="Macdonald, Jennifer" userId="b03683bd-2fff-4e75-a94d-cf2f4d9a07be" providerId="ADAL" clId="{211111D7-A56C-42ED-9909-72B3B9BBE8EE}" dt="2024-11-27T10:37:19.082" v="3861" actId="47"/>
        <pc:sldMkLst>
          <pc:docMk/>
          <pc:sldMk cId="2265002569" sldId="278"/>
        </pc:sldMkLst>
      </pc:sldChg>
      <pc:sldChg chg="del">
        <pc:chgData name="Macdonald, Jennifer" userId="b03683bd-2fff-4e75-a94d-cf2f4d9a07be" providerId="ADAL" clId="{211111D7-A56C-42ED-9909-72B3B9BBE8EE}" dt="2024-11-27T10:37:19.082" v="3861" actId="47"/>
        <pc:sldMkLst>
          <pc:docMk/>
          <pc:sldMk cId="129624598" sldId="279"/>
        </pc:sldMkLst>
      </pc:sldChg>
      <pc:sldChg chg="del">
        <pc:chgData name="Macdonald, Jennifer" userId="b03683bd-2fff-4e75-a94d-cf2f4d9a07be" providerId="ADAL" clId="{211111D7-A56C-42ED-9909-72B3B9BBE8EE}" dt="2024-11-27T10:37:19.082" v="3861" actId="47"/>
        <pc:sldMkLst>
          <pc:docMk/>
          <pc:sldMk cId="3527650978" sldId="280"/>
        </pc:sldMkLst>
      </pc:sldChg>
      <pc:sldChg chg="del">
        <pc:chgData name="Macdonald, Jennifer" userId="b03683bd-2fff-4e75-a94d-cf2f4d9a07be" providerId="ADAL" clId="{211111D7-A56C-42ED-9909-72B3B9BBE8EE}" dt="2024-11-27T10:37:19.082" v="3861" actId="47"/>
        <pc:sldMkLst>
          <pc:docMk/>
          <pc:sldMk cId="325434192" sldId="281"/>
        </pc:sldMkLst>
      </pc:sldChg>
      <pc:sldChg chg="del">
        <pc:chgData name="Macdonald, Jennifer" userId="b03683bd-2fff-4e75-a94d-cf2f4d9a07be" providerId="ADAL" clId="{211111D7-A56C-42ED-9909-72B3B9BBE8EE}" dt="2024-11-27T10:37:19.082" v="3861" actId="47"/>
        <pc:sldMkLst>
          <pc:docMk/>
          <pc:sldMk cId="4028515775" sldId="282"/>
        </pc:sldMkLst>
      </pc:sldChg>
      <pc:sldChg chg="del">
        <pc:chgData name="Macdonald, Jennifer" userId="b03683bd-2fff-4e75-a94d-cf2f4d9a07be" providerId="ADAL" clId="{211111D7-A56C-42ED-9909-72B3B9BBE8EE}" dt="2024-11-27T10:37:19.082" v="3861" actId="47"/>
        <pc:sldMkLst>
          <pc:docMk/>
          <pc:sldMk cId="2084353949" sldId="283"/>
        </pc:sldMkLst>
      </pc:sldChg>
      <pc:sldChg chg="del">
        <pc:chgData name="Macdonald, Jennifer" userId="b03683bd-2fff-4e75-a94d-cf2f4d9a07be" providerId="ADAL" clId="{211111D7-A56C-42ED-9909-72B3B9BBE8EE}" dt="2024-11-27T10:37:19.082" v="3861" actId="47"/>
        <pc:sldMkLst>
          <pc:docMk/>
          <pc:sldMk cId="309244148" sldId="284"/>
        </pc:sldMkLst>
      </pc:sldChg>
      <pc:sldChg chg="del">
        <pc:chgData name="Macdonald, Jennifer" userId="b03683bd-2fff-4e75-a94d-cf2f4d9a07be" providerId="ADAL" clId="{211111D7-A56C-42ED-9909-72B3B9BBE8EE}" dt="2024-11-27T10:37:19.082" v="3861" actId="47"/>
        <pc:sldMkLst>
          <pc:docMk/>
          <pc:sldMk cId="3744570315" sldId="285"/>
        </pc:sldMkLst>
      </pc:sldChg>
      <pc:sldChg chg="del">
        <pc:chgData name="Macdonald, Jennifer" userId="b03683bd-2fff-4e75-a94d-cf2f4d9a07be" providerId="ADAL" clId="{211111D7-A56C-42ED-9909-72B3B9BBE8EE}" dt="2024-11-27T10:37:19.082" v="3861" actId="47"/>
        <pc:sldMkLst>
          <pc:docMk/>
          <pc:sldMk cId="2499501720" sldId="286"/>
        </pc:sldMkLst>
      </pc:sldChg>
      <pc:sldChg chg="del">
        <pc:chgData name="Macdonald, Jennifer" userId="b03683bd-2fff-4e75-a94d-cf2f4d9a07be" providerId="ADAL" clId="{211111D7-A56C-42ED-9909-72B3B9BBE8EE}" dt="2024-11-27T10:37:19.082" v="3861" actId="47"/>
        <pc:sldMkLst>
          <pc:docMk/>
          <pc:sldMk cId="717745246" sldId="287"/>
        </pc:sldMkLst>
      </pc:sldChg>
      <pc:sldChg chg="del">
        <pc:chgData name="Macdonald, Jennifer" userId="b03683bd-2fff-4e75-a94d-cf2f4d9a07be" providerId="ADAL" clId="{211111D7-A56C-42ED-9909-72B3B9BBE8EE}" dt="2024-11-27T10:37:19.082" v="3861" actId="47"/>
        <pc:sldMkLst>
          <pc:docMk/>
          <pc:sldMk cId="3854467816" sldId="288"/>
        </pc:sldMkLst>
      </pc:sldChg>
      <pc:sldChg chg="del">
        <pc:chgData name="Macdonald, Jennifer" userId="b03683bd-2fff-4e75-a94d-cf2f4d9a07be" providerId="ADAL" clId="{211111D7-A56C-42ED-9909-72B3B9BBE8EE}" dt="2024-11-27T10:37:19.082" v="3861" actId="47"/>
        <pc:sldMkLst>
          <pc:docMk/>
          <pc:sldMk cId="1310125423" sldId="289"/>
        </pc:sldMkLst>
      </pc:sldChg>
      <pc:sldChg chg="del">
        <pc:chgData name="Macdonald, Jennifer" userId="b03683bd-2fff-4e75-a94d-cf2f4d9a07be" providerId="ADAL" clId="{211111D7-A56C-42ED-9909-72B3B9BBE8EE}" dt="2024-11-27T10:37:19.082" v="3861" actId="47"/>
        <pc:sldMkLst>
          <pc:docMk/>
          <pc:sldMk cId="1172074840" sldId="290"/>
        </pc:sldMkLst>
      </pc:sldChg>
      <pc:sldChg chg="del">
        <pc:chgData name="Macdonald, Jennifer" userId="b03683bd-2fff-4e75-a94d-cf2f4d9a07be" providerId="ADAL" clId="{211111D7-A56C-42ED-9909-72B3B9BBE8EE}" dt="2024-11-27T10:37:19.082" v="3861" actId="47"/>
        <pc:sldMkLst>
          <pc:docMk/>
          <pc:sldMk cId="3970600188" sldId="291"/>
        </pc:sldMkLst>
      </pc:sldChg>
      <pc:sldChg chg="del">
        <pc:chgData name="Macdonald, Jennifer" userId="b03683bd-2fff-4e75-a94d-cf2f4d9a07be" providerId="ADAL" clId="{211111D7-A56C-42ED-9909-72B3B9BBE8EE}" dt="2024-11-27T10:37:19.082" v="3861" actId="47"/>
        <pc:sldMkLst>
          <pc:docMk/>
          <pc:sldMk cId="2606694715" sldId="292"/>
        </pc:sldMkLst>
      </pc:sldChg>
      <pc:sldChg chg="del">
        <pc:chgData name="Macdonald, Jennifer" userId="b03683bd-2fff-4e75-a94d-cf2f4d9a07be" providerId="ADAL" clId="{211111D7-A56C-42ED-9909-72B3B9BBE8EE}" dt="2024-11-27T10:37:19.082" v="3861" actId="47"/>
        <pc:sldMkLst>
          <pc:docMk/>
          <pc:sldMk cId="2843838676" sldId="293"/>
        </pc:sldMkLst>
      </pc:sldChg>
      <pc:sldChg chg="del">
        <pc:chgData name="Macdonald, Jennifer" userId="b03683bd-2fff-4e75-a94d-cf2f4d9a07be" providerId="ADAL" clId="{211111D7-A56C-42ED-9909-72B3B9BBE8EE}" dt="2024-11-27T10:37:19.082" v="3861" actId="47"/>
        <pc:sldMkLst>
          <pc:docMk/>
          <pc:sldMk cId="3608389461" sldId="294"/>
        </pc:sldMkLst>
      </pc:sldChg>
      <pc:sldChg chg="del">
        <pc:chgData name="Macdonald, Jennifer" userId="b03683bd-2fff-4e75-a94d-cf2f4d9a07be" providerId="ADAL" clId="{211111D7-A56C-42ED-9909-72B3B9BBE8EE}" dt="2024-11-27T10:37:19.082" v="3861" actId="47"/>
        <pc:sldMkLst>
          <pc:docMk/>
          <pc:sldMk cId="1926708452" sldId="295"/>
        </pc:sldMkLst>
      </pc:sldChg>
      <pc:sldChg chg="del">
        <pc:chgData name="Macdonald, Jennifer" userId="b03683bd-2fff-4e75-a94d-cf2f4d9a07be" providerId="ADAL" clId="{211111D7-A56C-42ED-9909-72B3B9BBE8EE}" dt="2024-11-27T10:37:19.082" v="3861" actId="47"/>
        <pc:sldMkLst>
          <pc:docMk/>
          <pc:sldMk cId="3720493422" sldId="296"/>
        </pc:sldMkLst>
      </pc:sldChg>
      <pc:sldChg chg="del">
        <pc:chgData name="Macdonald, Jennifer" userId="b03683bd-2fff-4e75-a94d-cf2f4d9a07be" providerId="ADAL" clId="{211111D7-A56C-42ED-9909-72B3B9BBE8EE}" dt="2024-11-27T10:37:19.082" v="3861" actId="47"/>
        <pc:sldMkLst>
          <pc:docMk/>
          <pc:sldMk cId="249397329" sldId="297"/>
        </pc:sldMkLst>
      </pc:sldChg>
      <pc:sldChg chg="del">
        <pc:chgData name="Macdonald, Jennifer" userId="b03683bd-2fff-4e75-a94d-cf2f4d9a07be" providerId="ADAL" clId="{211111D7-A56C-42ED-9909-72B3B9BBE8EE}" dt="2024-11-27T10:37:19.082" v="3861" actId="47"/>
        <pc:sldMkLst>
          <pc:docMk/>
          <pc:sldMk cId="2216313086" sldId="298"/>
        </pc:sldMkLst>
      </pc:sldChg>
      <pc:sldChg chg="del">
        <pc:chgData name="Macdonald, Jennifer" userId="b03683bd-2fff-4e75-a94d-cf2f4d9a07be" providerId="ADAL" clId="{211111D7-A56C-42ED-9909-72B3B9BBE8EE}" dt="2024-11-27T10:37:19.082" v="3861" actId="47"/>
        <pc:sldMkLst>
          <pc:docMk/>
          <pc:sldMk cId="749158125" sldId="299"/>
        </pc:sldMkLst>
      </pc:sldChg>
      <pc:sldChg chg="del">
        <pc:chgData name="Macdonald, Jennifer" userId="b03683bd-2fff-4e75-a94d-cf2f4d9a07be" providerId="ADAL" clId="{211111D7-A56C-42ED-9909-72B3B9BBE8EE}" dt="2024-11-27T10:37:19.082" v="3861" actId="47"/>
        <pc:sldMkLst>
          <pc:docMk/>
          <pc:sldMk cId="2897963353" sldId="300"/>
        </pc:sldMkLst>
      </pc:sldChg>
      <pc:sldChg chg="del">
        <pc:chgData name="Macdonald, Jennifer" userId="b03683bd-2fff-4e75-a94d-cf2f4d9a07be" providerId="ADAL" clId="{211111D7-A56C-42ED-9909-72B3B9BBE8EE}" dt="2024-11-27T10:37:19.082" v="3861" actId="47"/>
        <pc:sldMkLst>
          <pc:docMk/>
          <pc:sldMk cId="1665759343" sldId="301"/>
        </pc:sldMkLst>
      </pc:sldChg>
      <pc:sldChg chg="del">
        <pc:chgData name="Macdonald, Jennifer" userId="b03683bd-2fff-4e75-a94d-cf2f4d9a07be" providerId="ADAL" clId="{211111D7-A56C-42ED-9909-72B3B9BBE8EE}" dt="2024-11-27T10:37:19.082" v="3861" actId="47"/>
        <pc:sldMkLst>
          <pc:docMk/>
          <pc:sldMk cId="2086077139" sldId="302"/>
        </pc:sldMkLst>
      </pc:sldChg>
      <pc:sldChg chg="del">
        <pc:chgData name="Macdonald, Jennifer" userId="b03683bd-2fff-4e75-a94d-cf2f4d9a07be" providerId="ADAL" clId="{211111D7-A56C-42ED-9909-72B3B9BBE8EE}" dt="2024-11-27T10:37:19.082" v="3861" actId="47"/>
        <pc:sldMkLst>
          <pc:docMk/>
          <pc:sldMk cId="2801662972" sldId="305"/>
        </pc:sldMkLst>
      </pc:sldChg>
      <pc:sldChg chg="del">
        <pc:chgData name="Macdonald, Jennifer" userId="b03683bd-2fff-4e75-a94d-cf2f4d9a07be" providerId="ADAL" clId="{211111D7-A56C-42ED-9909-72B3B9BBE8EE}" dt="2024-11-27T10:37:19.082" v="3861" actId="47"/>
        <pc:sldMkLst>
          <pc:docMk/>
          <pc:sldMk cId="1933278084" sldId="306"/>
        </pc:sldMkLst>
      </pc:sldChg>
      <pc:sldChg chg="addSp delSp modSp mod delAnim modAnim">
        <pc:chgData name="Macdonald, Jennifer" userId="b03683bd-2fff-4e75-a94d-cf2f4d9a07be" providerId="ADAL" clId="{211111D7-A56C-42ED-9909-72B3B9BBE8EE}" dt="2024-11-13T12:16:54.542" v="362" actId="14100"/>
        <pc:sldMkLst>
          <pc:docMk/>
          <pc:sldMk cId="3098521338" sldId="310"/>
        </pc:sldMkLst>
        <pc:spChg chg="mod">
          <ac:chgData name="Macdonald, Jennifer" userId="b03683bd-2fff-4e75-a94d-cf2f4d9a07be" providerId="ADAL" clId="{211111D7-A56C-42ED-9909-72B3B9BBE8EE}" dt="2024-11-13T12:16:54.542" v="362" actId="14100"/>
          <ac:spMkLst>
            <pc:docMk/>
            <pc:sldMk cId="3098521338" sldId="310"/>
            <ac:spMk id="2" creationId="{ED82ADB9-2AEB-0052-B8DC-06FBFCEE73CF}"/>
          </ac:spMkLst>
        </pc:spChg>
        <pc:picChg chg="add del mod">
          <ac:chgData name="Macdonald, Jennifer" userId="b03683bd-2fff-4e75-a94d-cf2f4d9a07be" providerId="ADAL" clId="{211111D7-A56C-42ED-9909-72B3B9BBE8EE}" dt="2024-11-13T12:16:41.579" v="355" actId="478"/>
          <ac:picMkLst>
            <pc:docMk/>
            <pc:sldMk cId="3098521338" sldId="310"/>
            <ac:picMk id="3" creationId="{E1FB3B55-D3FA-117F-5646-17C756322CF2}"/>
          </ac:picMkLst>
        </pc:picChg>
      </pc:sldChg>
      <pc:sldChg chg="modSp mod">
        <pc:chgData name="Macdonald, Jennifer" userId="b03683bd-2fff-4e75-a94d-cf2f4d9a07be" providerId="ADAL" clId="{211111D7-A56C-42ED-9909-72B3B9BBE8EE}" dt="2024-11-21T17:30:53.515" v="422" actId="6549"/>
        <pc:sldMkLst>
          <pc:docMk/>
          <pc:sldMk cId="1656624623" sldId="322"/>
        </pc:sldMkLst>
        <pc:spChg chg="mod">
          <ac:chgData name="Macdonald, Jennifer" userId="b03683bd-2fff-4e75-a94d-cf2f4d9a07be" providerId="ADAL" clId="{211111D7-A56C-42ED-9909-72B3B9BBE8EE}" dt="2024-11-21T17:30:53.515" v="422" actId="6549"/>
          <ac:spMkLst>
            <pc:docMk/>
            <pc:sldMk cId="1656624623" sldId="322"/>
            <ac:spMk id="2" creationId="{ED82ADB9-2AEB-0052-B8DC-06FBFCEE73CF}"/>
          </ac:spMkLst>
        </pc:spChg>
      </pc:sldChg>
      <pc:sldChg chg="modSp mod">
        <pc:chgData name="Macdonald, Jennifer" userId="b03683bd-2fff-4e75-a94d-cf2f4d9a07be" providerId="ADAL" clId="{211111D7-A56C-42ED-9909-72B3B9BBE8EE}" dt="2024-11-13T10:42:08.699" v="346" actId="27636"/>
        <pc:sldMkLst>
          <pc:docMk/>
          <pc:sldMk cId="4135204542" sldId="324"/>
        </pc:sldMkLst>
        <pc:spChg chg="mod">
          <ac:chgData name="Macdonald, Jennifer" userId="b03683bd-2fff-4e75-a94d-cf2f4d9a07be" providerId="ADAL" clId="{211111D7-A56C-42ED-9909-72B3B9BBE8EE}" dt="2024-11-13T10:42:08.699" v="346" actId="27636"/>
          <ac:spMkLst>
            <pc:docMk/>
            <pc:sldMk cId="4135204542" sldId="324"/>
            <ac:spMk id="3" creationId="{D765BADC-74CF-F915-7146-5845A461B446}"/>
          </ac:spMkLst>
        </pc:spChg>
      </pc:sldChg>
      <pc:sldChg chg="add">
        <pc:chgData name="Macdonald, Jennifer" userId="b03683bd-2fff-4e75-a94d-cf2f4d9a07be" providerId="ADAL" clId="{211111D7-A56C-42ED-9909-72B3B9BBE8EE}" dt="2024-11-13T10:40:07.431" v="0" actId="2890"/>
        <pc:sldMkLst>
          <pc:docMk/>
          <pc:sldMk cId="1178696298" sldId="325"/>
        </pc:sldMkLst>
      </pc:sldChg>
      <pc:sldChg chg="addSp delSp modSp add mod">
        <pc:chgData name="Macdonald, Jennifer" userId="b03683bd-2fff-4e75-a94d-cf2f4d9a07be" providerId="ADAL" clId="{211111D7-A56C-42ED-9909-72B3B9BBE8EE}" dt="2024-11-13T12:17:20.228" v="368" actId="14100"/>
        <pc:sldMkLst>
          <pc:docMk/>
          <pc:sldMk cId="829007584" sldId="326"/>
        </pc:sldMkLst>
        <pc:spChg chg="del">
          <ac:chgData name="Macdonald, Jennifer" userId="b03683bd-2fff-4e75-a94d-cf2f4d9a07be" providerId="ADAL" clId="{211111D7-A56C-42ED-9909-72B3B9BBE8EE}" dt="2024-11-13T12:17:00.198" v="363" actId="478"/>
          <ac:spMkLst>
            <pc:docMk/>
            <pc:sldMk cId="829007584" sldId="326"/>
            <ac:spMk id="2" creationId="{ED82ADB9-2AEB-0052-B8DC-06FBFCEE73CF}"/>
          </ac:spMkLst>
        </pc:spChg>
        <pc:spChg chg="add del mod">
          <ac:chgData name="Macdonald, Jennifer" userId="b03683bd-2fff-4e75-a94d-cf2f4d9a07be" providerId="ADAL" clId="{211111D7-A56C-42ED-9909-72B3B9BBE8EE}" dt="2024-11-13T12:17:08.651" v="365" actId="478"/>
          <ac:spMkLst>
            <pc:docMk/>
            <pc:sldMk cId="829007584" sldId="326"/>
            <ac:spMk id="6" creationId="{94C4EB07-C8D2-273E-D05F-09120457D7BD}"/>
          </ac:spMkLst>
        </pc:spChg>
        <pc:picChg chg="mod">
          <ac:chgData name="Macdonald, Jennifer" userId="b03683bd-2fff-4e75-a94d-cf2f4d9a07be" providerId="ADAL" clId="{211111D7-A56C-42ED-9909-72B3B9BBE8EE}" dt="2024-11-13T12:17:20.228" v="368" actId="14100"/>
          <ac:picMkLst>
            <pc:docMk/>
            <pc:sldMk cId="829007584" sldId="326"/>
            <ac:picMk id="3" creationId="{E1FB3B55-D3FA-117F-5646-17C756322CF2}"/>
          </ac:picMkLst>
        </pc:picChg>
      </pc:sldChg>
      <pc:sldChg chg="addSp delSp modSp add mod modAnim">
        <pc:chgData name="Macdonald, Jennifer" userId="b03683bd-2fff-4e75-a94d-cf2f4d9a07be" providerId="ADAL" clId="{211111D7-A56C-42ED-9909-72B3B9BBE8EE}" dt="2024-11-21T17:38:01.460" v="970"/>
        <pc:sldMkLst>
          <pc:docMk/>
          <pc:sldMk cId="3206955447" sldId="327"/>
        </pc:sldMkLst>
        <pc:spChg chg="mod">
          <ac:chgData name="Macdonald, Jennifer" userId="b03683bd-2fff-4e75-a94d-cf2f4d9a07be" providerId="ADAL" clId="{211111D7-A56C-42ED-9909-72B3B9BBE8EE}" dt="2024-11-21T17:32:33.546" v="514" actId="14100"/>
          <ac:spMkLst>
            <pc:docMk/>
            <pc:sldMk cId="3206955447" sldId="327"/>
            <ac:spMk id="2" creationId="{ED82ADB9-2AEB-0052-B8DC-06FBFCEE73CF}"/>
          </ac:spMkLst>
        </pc:spChg>
        <pc:spChg chg="del mod">
          <ac:chgData name="Macdonald, Jennifer" userId="b03683bd-2fff-4e75-a94d-cf2f4d9a07be" providerId="ADAL" clId="{211111D7-A56C-42ED-9909-72B3B9BBE8EE}" dt="2024-11-21T17:33:04.577" v="532" actId="3680"/>
          <ac:spMkLst>
            <pc:docMk/>
            <pc:sldMk cId="3206955447" sldId="327"/>
            <ac:spMk id="7" creationId="{15A2D92E-F341-9578-73AB-4364080014F8}"/>
          </ac:spMkLst>
        </pc:spChg>
        <pc:graphicFrameChg chg="add mod ord modGraphic">
          <ac:chgData name="Macdonald, Jennifer" userId="b03683bd-2fff-4e75-a94d-cf2f4d9a07be" providerId="ADAL" clId="{211111D7-A56C-42ED-9909-72B3B9BBE8EE}" dt="2024-11-21T17:35:58.162" v="839" actId="20577"/>
          <ac:graphicFrameMkLst>
            <pc:docMk/>
            <pc:sldMk cId="3206955447" sldId="327"/>
            <ac:graphicFrameMk id="3" creationId="{50DCF8C3-D79A-8692-2DCB-6E4FD646B7C1}"/>
          </ac:graphicFrameMkLst>
        </pc:graphicFrameChg>
        <pc:graphicFrameChg chg="add mod modGraphic">
          <ac:chgData name="Macdonald, Jennifer" userId="b03683bd-2fff-4e75-a94d-cf2f4d9a07be" providerId="ADAL" clId="{211111D7-A56C-42ED-9909-72B3B9BBE8EE}" dt="2024-11-21T17:37:20.662" v="964" actId="20577"/>
          <ac:graphicFrameMkLst>
            <pc:docMk/>
            <pc:sldMk cId="3206955447" sldId="327"/>
            <ac:graphicFrameMk id="4" creationId="{CA4C1C7D-73DF-213A-A945-5758E12CF05A}"/>
          </ac:graphicFrameMkLst>
        </pc:graphicFrameChg>
        <pc:picChg chg="del">
          <ac:chgData name="Macdonald, Jennifer" userId="b03683bd-2fff-4e75-a94d-cf2f4d9a07be" providerId="ADAL" clId="{211111D7-A56C-42ED-9909-72B3B9BBE8EE}" dt="2024-11-21T17:32:39.551" v="515" actId="478"/>
          <ac:picMkLst>
            <pc:docMk/>
            <pc:sldMk cId="3206955447" sldId="327"/>
            <ac:picMk id="9" creationId="{BDEBD46D-2F94-7311-0D95-96E2A922F9A4}"/>
          </ac:picMkLst>
        </pc:picChg>
        <pc:cxnChg chg="add mod">
          <ac:chgData name="Macdonald, Jennifer" userId="b03683bd-2fff-4e75-a94d-cf2f4d9a07be" providerId="ADAL" clId="{211111D7-A56C-42ED-9909-72B3B9BBE8EE}" dt="2024-11-21T17:37:04.271" v="959" actId="14100"/>
          <ac:cxnSpMkLst>
            <pc:docMk/>
            <pc:sldMk cId="3206955447" sldId="327"/>
            <ac:cxnSpMk id="8" creationId="{E6FF3FA8-A2C6-E649-92E4-CA93D43F5B12}"/>
          </ac:cxnSpMkLst>
        </pc:cxnChg>
        <pc:cxnChg chg="add mod">
          <ac:chgData name="Macdonald, Jennifer" userId="b03683bd-2fff-4e75-a94d-cf2f4d9a07be" providerId="ADAL" clId="{211111D7-A56C-42ED-9909-72B3B9BBE8EE}" dt="2024-11-21T17:37:18.982" v="963" actId="14100"/>
          <ac:cxnSpMkLst>
            <pc:docMk/>
            <pc:sldMk cId="3206955447" sldId="327"/>
            <ac:cxnSpMk id="12" creationId="{63A7C93D-0D08-9B04-6583-38DFBAACE5CF}"/>
          </ac:cxnSpMkLst>
        </pc:cxnChg>
        <pc:cxnChg chg="add mod">
          <ac:chgData name="Macdonald, Jennifer" userId="b03683bd-2fff-4e75-a94d-cf2f4d9a07be" providerId="ADAL" clId="{211111D7-A56C-42ED-9909-72B3B9BBE8EE}" dt="2024-11-21T17:37:27.645" v="966" actId="1076"/>
          <ac:cxnSpMkLst>
            <pc:docMk/>
            <pc:sldMk cId="3206955447" sldId="327"/>
            <ac:cxnSpMk id="15" creationId="{489C22B5-4788-31CE-AE2E-5E71A67FE194}"/>
          </ac:cxnSpMkLst>
        </pc:cxnChg>
      </pc:sldChg>
      <pc:sldChg chg="addSp delSp modSp add mod">
        <pc:chgData name="Macdonald, Jennifer" userId="b03683bd-2fff-4e75-a94d-cf2f4d9a07be" providerId="ADAL" clId="{211111D7-A56C-42ED-9909-72B3B9BBE8EE}" dt="2024-11-21T17:42:15.676" v="1374"/>
        <pc:sldMkLst>
          <pc:docMk/>
          <pc:sldMk cId="1925030606" sldId="328"/>
        </pc:sldMkLst>
        <pc:spChg chg="mod">
          <ac:chgData name="Macdonald, Jennifer" userId="b03683bd-2fff-4e75-a94d-cf2f4d9a07be" providerId="ADAL" clId="{211111D7-A56C-42ED-9909-72B3B9BBE8EE}" dt="2024-11-21T17:38:53.316" v="974" actId="6549"/>
          <ac:spMkLst>
            <pc:docMk/>
            <pc:sldMk cId="1925030606" sldId="328"/>
            <ac:spMk id="2" creationId="{ED82ADB9-2AEB-0052-B8DC-06FBFCEE73CF}"/>
          </ac:spMkLst>
        </pc:spChg>
        <pc:spChg chg="mod">
          <ac:chgData name="Macdonald, Jennifer" userId="b03683bd-2fff-4e75-a94d-cf2f4d9a07be" providerId="ADAL" clId="{211111D7-A56C-42ED-9909-72B3B9BBE8EE}" dt="2024-11-21T17:40:38.169" v="1369" actId="20577"/>
          <ac:spMkLst>
            <pc:docMk/>
            <pc:sldMk cId="1925030606" sldId="328"/>
            <ac:spMk id="7" creationId="{15A2D92E-F341-9578-73AB-4364080014F8}"/>
          </ac:spMkLst>
        </pc:spChg>
        <pc:picChg chg="add mod">
          <ac:chgData name="Macdonald, Jennifer" userId="b03683bd-2fff-4e75-a94d-cf2f4d9a07be" providerId="ADAL" clId="{211111D7-A56C-42ED-9909-72B3B9BBE8EE}" dt="2024-11-21T17:42:15.676" v="1374"/>
          <ac:picMkLst>
            <pc:docMk/>
            <pc:sldMk cId="1925030606" sldId="328"/>
            <ac:picMk id="4" creationId="{C4AAE6B9-4137-4C69-E7D3-D6E042E68598}"/>
          </ac:picMkLst>
        </pc:picChg>
        <pc:picChg chg="del">
          <ac:chgData name="Macdonald, Jennifer" userId="b03683bd-2fff-4e75-a94d-cf2f4d9a07be" providerId="ADAL" clId="{211111D7-A56C-42ED-9909-72B3B9BBE8EE}" dt="2024-11-21T17:40:14.639" v="1300" actId="478"/>
          <ac:picMkLst>
            <pc:docMk/>
            <pc:sldMk cId="1925030606" sldId="328"/>
            <ac:picMk id="9" creationId="{BDEBD46D-2F94-7311-0D95-96E2A922F9A4}"/>
          </ac:picMkLst>
        </pc:picChg>
      </pc:sldChg>
      <pc:sldChg chg="addSp delSp modSp add mod">
        <pc:chgData name="Macdonald, Jennifer" userId="b03683bd-2fff-4e75-a94d-cf2f4d9a07be" providerId="ADAL" clId="{211111D7-A56C-42ED-9909-72B3B9BBE8EE}" dt="2024-11-21T17:55:18.762" v="3456" actId="1076"/>
        <pc:sldMkLst>
          <pc:docMk/>
          <pc:sldMk cId="2485327291" sldId="329"/>
        </pc:sldMkLst>
        <pc:spChg chg="mod">
          <ac:chgData name="Macdonald, Jennifer" userId="b03683bd-2fff-4e75-a94d-cf2f4d9a07be" providerId="ADAL" clId="{211111D7-A56C-42ED-9909-72B3B9BBE8EE}" dt="2024-11-21T17:43:21.901" v="1612" actId="20577"/>
          <ac:spMkLst>
            <pc:docMk/>
            <pc:sldMk cId="2485327291" sldId="329"/>
            <ac:spMk id="2" creationId="{ED82ADB9-2AEB-0052-B8DC-06FBFCEE73CF}"/>
          </ac:spMkLst>
        </pc:spChg>
        <pc:spChg chg="mod">
          <ac:chgData name="Macdonald, Jennifer" userId="b03683bd-2fff-4e75-a94d-cf2f4d9a07be" providerId="ADAL" clId="{211111D7-A56C-42ED-9909-72B3B9BBE8EE}" dt="2024-11-21T17:43:44.206" v="1650" actId="1076"/>
          <ac:spMkLst>
            <pc:docMk/>
            <pc:sldMk cId="2485327291" sldId="329"/>
            <ac:spMk id="7" creationId="{15A2D92E-F341-9578-73AB-4364080014F8}"/>
          </ac:spMkLst>
        </pc:spChg>
        <pc:graphicFrameChg chg="add del mod">
          <ac:chgData name="Macdonald, Jennifer" userId="b03683bd-2fff-4e75-a94d-cf2f4d9a07be" providerId="ADAL" clId="{211111D7-A56C-42ED-9909-72B3B9BBE8EE}" dt="2024-11-21T17:44:09.586" v="1655" actId="3680"/>
          <ac:graphicFrameMkLst>
            <pc:docMk/>
            <pc:sldMk cId="2485327291" sldId="329"/>
            <ac:graphicFrameMk id="3" creationId="{3B8F78A7-944F-4619-7D74-4EA1E8DA3EAB}"/>
          </ac:graphicFrameMkLst>
        </pc:graphicFrameChg>
        <pc:graphicFrameChg chg="add mod modGraphic">
          <ac:chgData name="Macdonald, Jennifer" userId="b03683bd-2fff-4e75-a94d-cf2f4d9a07be" providerId="ADAL" clId="{211111D7-A56C-42ED-9909-72B3B9BBE8EE}" dt="2024-11-21T17:55:18.762" v="3456" actId="1076"/>
          <ac:graphicFrameMkLst>
            <pc:docMk/>
            <pc:sldMk cId="2485327291" sldId="329"/>
            <ac:graphicFrameMk id="6" creationId="{F5140538-B7F0-2AFB-8697-B7D22C362002}"/>
          </ac:graphicFrameMkLst>
        </pc:graphicFrameChg>
        <pc:picChg chg="del">
          <ac:chgData name="Macdonald, Jennifer" userId="b03683bd-2fff-4e75-a94d-cf2f4d9a07be" providerId="ADAL" clId="{211111D7-A56C-42ED-9909-72B3B9BBE8EE}" dt="2024-11-21T17:43:45.401" v="1651" actId="478"/>
          <ac:picMkLst>
            <pc:docMk/>
            <pc:sldMk cId="2485327291" sldId="329"/>
            <ac:picMk id="4" creationId="{C4AAE6B9-4137-4C69-E7D3-D6E042E68598}"/>
          </ac:picMkLst>
        </pc:picChg>
      </pc:sldChg>
      <pc:sldChg chg="modSp add mod">
        <pc:chgData name="Macdonald, Jennifer" userId="b03683bd-2fff-4e75-a94d-cf2f4d9a07be" providerId="ADAL" clId="{211111D7-A56C-42ED-9909-72B3B9BBE8EE}" dt="2024-11-21T17:55:40.927" v="3459" actId="14734"/>
        <pc:sldMkLst>
          <pc:docMk/>
          <pc:sldMk cId="3803276744" sldId="330"/>
        </pc:sldMkLst>
        <pc:spChg chg="mod">
          <ac:chgData name="Macdonald, Jennifer" userId="b03683bd-2fff-4e75-a94d-cf2f4d9a07be" providerId="ADAL" clId="{211111D7-A56C-42ED-9909-72B3B9BBE8EE}" dt="2024-11-21T17:53:39.788" v="3243" actId="1076"/>
          <ac:spMkLst>
            <pc:docMk/>
            <pc:sldMk cId="3803276744" sldId="330"/>
            <ac:spMk id="7" creationId="{15A2D92E-F341-9578-73AB-4364080014F8}"/>
          </ac:spMkLst>
        </pc:spChg>
        <pc:graphicFrameChg chg="mod modGraphic">
          <ac:chgData name="Macdonald, Jennifer" userId="b03683bd-2fff-4e75-a94d-cf2f4d9a07be" providerId="ADAL" clId="{211111D7-A56C-42ED-9909-72B3B9BBE8EE}" dt="2024-11-21T17:55:40.927" v="3459" actId="14734"/>
          <ac:graphicFrameMkLst>
            <pc:docMk/>
            <pc:sldMk cId="3803276744" sldId="330"/>
            <ac:graphicFrameMk id="6" creationId="{F5140538-B7F0-2AFB-8697-B7D22C362002}"/>
          </ac:graphicFrameMkLst>
        </pc:graphicFrameChg>
      </pc:sldChg>
      <pc:sldChg chg="addSp delSp modSp add mod">
        <pc:chgData name="Macdonald, Jennifer" userId="b03683bd-2fff-4e75-a94d-cf2f4d9a07be" providerId="ADAL" clId="{211111D7-A56C-42ED-9909-72B3B9BBE8EE}" dt="2024-11-21T18:05:54.438" v="3860" actId="1076"/>
        <pc:sldMkLst>
          <pc:docMk/>
          <pc:sldMk cId="1786606493" sldId="331"/>
        </pc:sldMkLst>
        <pc:spChg chg="mod">
          <ac:chgData name="Macdonald, Jennifer" userId="b03683bd-2fff-4e75-a94d-cf2f4d9a07be" providerId="ADAL" clId="{211111D7-A56C-42ED-9909-72B3B9BBE8EE}" dt="2024-11-21T18:01:31.703" v="3482" actId="20577"/>
          <ac:spMkLst>
            <pc:docMk/>
            <pc:sldMk cId="1786606493" sldId="331"/>
            <ac:spMk id="2" creationId="{ED82ADB9-2AEB-0052-B8DC-06FBFCEE73CF}"/>
          </ac:spMkLst>
        </pc:spChg>
        <pc:spChg chg="mod">
          <ac:chgData name="Macdonald, Jennifer" userId="b03683bd-2fff-4e75-a94d-cf2f4d9a07be" providerId="ADAL" clId="{211111D7-A56C-42ED-9909-72B3B9BBE8EE}" dt="2024-11-21T18:04:55.289" v="3854"/>
          <ac:spMkLst>
            <pc:docMk/>
            <pc:sldMk cId="1786606493" sldId="331"/>
            <ac:spMk id="7" creationId="{15A2D92E-F341-9578-73AB-4364080014F8}"/>
          </ac:spMkLst>
        </pc:spChg>
        <pc:graphicFrameChg chg="del">
          <ac:chgData name="Macdonald, Jennifer" userId="b03683bd-2fff-4e75-a94d-cf2f4d9a07be" providerId="ADAL" clId="{211111D7-A56C-42ED-9909-72B3B9BBE8EE}" dt="2024-11-21T18:01:34.751" v="3483" actId="478"/>
          <ac:graphicFrameMkLst>
            <pc:docMk/>
            <pc:sldMk cId="1786606493" sldId="331"/>
            <ac:graphicFrameMk id="6" creationId="{F5140538-B7F0-2AFB-8697-B7D22C362002}"/>
          </ac:graphicFrameMkLst>
        </pc:graphicFrameChg>
        <pc:picChg chg="add mod modCrop">
          <ac:chgData name="Macdonald, Jennifer" userId="b03683bd-2fff-4e75-a94d-cf2f4d9a07be" providerId="ADAL" clId="{211111D7-A56C-42ED-9909-72B3B9BBE8EE}" dt="2024-11-21T18:04:39.256" v="3852" actId="1076"/>
          <ac:picMkLst>
            <pc:docMk/>
            <pc:sldMk cId="1786606493" sldId="331"/>
            <ac:picMk id="4" creationId="{6A8E1289-516D-65F2-872F-3BD86558A532}"/>
          </ac:picMkLst>
        </pc:picChg>
        <pc:picChg chg="add mod">
          <ac:chgData name="Macdonald, Jennifer" userId="b03683bd-2fff-4e75-a94d-cf2f4d9a07be" providerId="ADAL" clId="{211111D7-A56C-42ED-9909-72B3B9BBE8EE}" dt="2024-11-21T18:05:54.438" v="3860" actId="1076"/>
          <ac:picMkLst>
            <pc:docMk/>
            <pc:sldMk cId="1786606493" sldId="331"/>
            <ac:picMk id="9" creationId="{E8F31183-9957-9044-C198-E8105EEB615B}"/>
          </ac:picMkLst>
        </pc:picChg>
      </pc:sldChg>
      <pc:sldChg chg="addSp delSp modSp add mod setBg">
        <pc:chgData name="Macdonald, Jennifer" userId="b03683bd-2fff-4e75-a94d-cf2f4d9a07be" providerId="ADAL" clId="{211111D7-A56C-42ED-9909-72B3B9BBE8EE}" dt="2024-11-27T11:00:56.969" v="4254" actId="1076"/>
        <pc:sldMkLst>
          <pc:docMk/>
          <pc:sldMk cId="430299137" sldId="332"/>
        </pc:sldMkLst>
        <pc:spChg chg="mod">
          <ac:chgData name="Macdonald, Jennifer" userId="b03683bd-2fff-4e75-a94d-cf2f4d9a07be" providerId="ADAL" clId="{211111D7-A56C-42ED-9909-72B3B9BBE8EE}" dt="2024-11-27T10:53:15.811" v="3901" actId="1076"/>
          <ac:spMkLst>
            <pc:docMk/>
            <pc:sldMk cId="430299137" sldId="332"/>
            <ac:spMk id="2" creationId="{ED82ADB9-2AEB-0052-B8DC-06FBFCEE73CF}"/>
          </ac:spMkLst>
        </pc:spChg>
        <pc:spChg chg="del mod">
          <ac:chgData name="Macdonald, Jennifer" userId="b03683bd-2fff-4e75-a94d-cf2f4d9a07be" providerId="ADAL" clId="{211111D7-A56C-42ED-9909-72B3B9BBE8EE}" dt="2024-11-27T10:52:54.180" v="3892" actId="26606"/>
          <ac:spMkLst>
            <pc:docMk/>
            <pc:sldMk cId="430299137" sldId="332"/>
            <ac:spMk id="7" creationId="{15A2D92E-F341-9578-73AB-4364080014F8}"/>
          </ac:spMkLst>
        </pc:spChg>
        <pc:spChg chg="add mod">
          <ac:chgData name="Macdonald, Jennifer" userId="b03683bd-2fff-4e75-a94d-cf2f4d9a07be" providerId="ADAL" clId="{211111D7-A56C-42ED-9909-72B3B9BBE8EE}" dt="2024-11-27T11:00:56.969" v="4254" actId="1076"/>
          <ac:spMkLst>
            <pc:docMk/>
            <pc:sldMk cId="430299137" sldId="332"/>
            <ac:spMk id="8" creationId="{70877B16-B962-CD5E-3C36-3512AAE7A18A}"/>
          </ac:spMkLst>
        </pc:spChg>
        <pc:spChg chg="add">
          <ac:chgData name="Macdonald, Jennifer" userId="b03683bd-2fff-4e75-a94d-cf2f4d9a07be" providerId="ADAL" clId="{211111D7-A56C-42ED-9909-72B3B9BBE8EE}" dt="2024-11-27T10:52:54.180" v="3892" actId="26606"/>
          <ac:spMkLst>
            <pc:docMk/>
            <pc:sldMk cId="430299137" sldId="332"/>
            <ac:spMk id="28" creationId="{66D61E08-70C3-48D8-BEA0-787111DC30DA}"/>
          </ac:spMkLst>
        </pc:spChg>
        <pc:spChg chg="add">
          <ac:chgData name="Macdonald, Jennifer" userId="b03683bd-2fff-4e75-a94d-cf2f4d9a07be" providerId="ADAL" clId="{211111D7-A56C-42ED-9909-72B3B9BBE8EE}" dt="2024-11-27T10:52:54.180" v="3892" actId="26606"/>
          <ac:spMkLst>
            <pc:docMk/>
            <pc:sldMk cId="430299137" sldId="332"/>
            <ac:spMk id="30" creationId="{FC55298F-0AE5-478E-AD2B-03C2614C5833}"/>
          </ac:spMkLst>
        </pc:spChg>
        <pc:spChg chg="add">
          <ac:chgData name="Macdonald, Jennifer" userId="b03683bd-2fff-4e75-a94d-cf2f4d9a07be" providerId="ADAL" clId="{211111D7-A56C-42ED-9909-72B3B9BBE8EE}" dt="2024-11-27T10:52:54.180" v="3892" actId="26606"/>
          <ac:spMkLst>
            <pc:docMk/>
            <pc:sldMk cId="430299137" sldId="332"/>
            <ac:spMk id="32" creationId="{C180E4EA-0B63-4779-A895-7E90E71088F3}"/>
          </ac:spMkLst>
        </pc:spChg>
        <pc:spChg chg="add">
          <ac:chgData name="Macdonald, Jennifer" userId="b03683bd-2fff-4e75-a94d-cf2f4d9a07be" providerId="ADAL" clId="{211111D7-A56C-42ED-9909-72B3B9BBE8EE}" dt="2024-11-27T10:52:54.180" v="3892" actId="26606"/>
          <ac:spMkLst>
            <pc:docMk/>
            <pc:sldMk cId="430299137" sldId="332"/>
            <ac:spMk id="34" creationId="{CEE01D9D-3DE8-4EED-B0D3-8F3C79CC7673}"/>
          </ac:spMkLst>
        </pc:spChg>
        <pc:spChg chg="add">
          <ac:chgData name="Macdonald, Jennifer" userId="b03683bd-2fff-4e75-a94d-cf2f4d9a07be" providerId="ADAL" clId="{211111D7-A56C-42ED-9909-72B3B9BBE8EE}" dt="2024-11-27T10:52:54.180" v="3892" actId="26606"/>
          <ac:spMkLst>
            <pc:docMk/>
            <pc:sldMk cId="430299137" sldId="332"/>
            <ac:spMk id="36" creationId="{89AF5CE9-607F-43F4-8983-DCD6DA4051FD}"/>
          </ac:spMkLst>
        </pc:spChg>
        <pc:spChg chg="add">
          <ac:chgData name="Macdonald, Jennifer" userId="b03683bd-2fff-4e75-a94d-cf2f4d9a07be" providerId="ADAL" clId="{211111D7-A56C-42ED-9909-72B3B9BBE8EE}" dt="2024-11-27T10:52:54.180" v="3892" actId="26606"/>
          <ac:spMkLst>
            <pc:docMk/>
            <pc:sldMk cId="430299137" sldId="332"/>
            <ac:spMk id="38" creationId="{6EEA2DBD-9E1E-4521-8C01-F32AD18A89E3}"/>
          </ac:spMkLst>
        </pc:spChg>
        <pc:spChg chg="add">
          <ac:chgData name="Macdonald, Jennifer" userId="b03683bd-2fff-4e75-a94d-cf2f4d9a07be" providerId="ADAL" clId="{211111D7-A56C-42ED-9909-72B3B9BBE8EE}" dt="2024-11-27T10:52:54.180" v="3892" actId="26606"/>
          <ac:spMkLst>
            <pc:docMk/>
            <pc:sldMk cId="430299137" sldId="332"/>
            <ac:spMk id="40" creationId="{15BBD2C1-BA9B-46A9-A27A-33498B169272}"/>
          </ac:spMkLst>
        </pc:spChg>
        <pc:grpChg chg="add">
          <ac:chgData name="Macdonald, Jennifer" userId="b03683bd-2fff-4e75-a94d-cf2f4d9a07be" providerId="ADAL" clId="{211111D7-A56C-42ED-9909-72B3B9BBE8EE}" dt="2024-11-27T10:52:54.180" v="3892" actId="26606"/>
          <ac:grpSpMkLst>
            <pc:docMk/>
            <pc:sldMk cId="430299137" sldId="332"/>
            <ac:grpSpMk id="12" creationId="{88C9B83F-64CD-41C1-925F-A08801FFD0BD}"/>
          </ac:grpSpMkLst>
        </pc:grpChg>
        <pc:picChg chg="del">
          <ac:chgData name="Macdonald, Jennifer" userId="b03683bd-2fff-4e75-a94d-cf2f4d9a07be" providerId="ADAL" clId="{211111D7-A56C-42ED-9909-72B3B9BBE8EE}" dt="2024-11-27T10:48:00.368" v="3876" actId="478"/>
          <ac:picMkLst>
            <pc:docMk/>
            <pc:sldMk cId="430299137" sldId="332"/>
            <ac:picMk id="4" creationId="{C4AAE6B9-4137-4C69-E7D3-D6E042E68598}"/>
          </ac:picMkLst>
        </pc:picChg>
        <pc:picChg chg="add mod ord">
          <ac:chgData name="Macdonald, Jennifer" userId="b03683bd-2fff-4e75-a94d-cf2f4d9a07be" providerId="ADAL" clId="{211111D7-A56C-42ED-9909-72B3B9BBE8EE}" dt="2024-11-27T10:52:54.180" v="3892" actId="26606"/>
          <ac:picMkLst>
            <pc:docMk/>
            <pc:sldMk cId="430299137" sldId="332"/>
            <ac:picMk id="6" creationId="{8C91FB94-4E6B-DE78-262C-7A033C3805B3}"/>
          </ac:picMkLst>
        </pc:picChg>
        <pc:cxnChg chg="add">
          <ac:chgData name="Macdonald, Jennifer" userId="b03683bd-2fff-4e75-a94d-cf2f4d9a07be" providerId="ADAL" clId="{211111D7-A56C-42ED-9909-72B3B9BBE8EE}" dt="2024-11-27T10:52:54.180" v="3892" actId="26606"/>
          <ac:cxnSpMkLst>
            <pc:docMk/>
            <pc:sldMk cId="430299137" sldId="332"/>
            <ac:cxnSpMk id="24" creationId="{A57C1A16-B8AB-4D99-A195-A38F556A6486}"/>
          </ac:cxnSpMkLst>
        </pc:cxnChg>
        <pc:cxnChg chg="add">
          <ac:chgData name="Macdonald, Jennifer" userId="b03683bd-2fff-4e75-a94d-cf2f4d9a07be" providerId="ADAL" clId="{211111D7-A56C-42ED-9909-72B3B9BBE8EE}" dt="2024-11-27T10:52:54.180" v="3892" actId="26606"/>
          <ac:cxnSpMkLst>
            <pc:docMk/>
            <pc:sldMk cId="430299137" sldId="332"/>
            <ac:cxnSpMk id="26" creationId="{F8A9B20B-D1DD-4573-B5EC-558029519236}"/>
          </ac:cxnSpMkLst>
        </pc:cxnChg>
      </pc:sldChg>
      <pc:sldMasterChg chg="del delSldLayout">
        <pc:chgData name="Macdonald, Jennifer" userId="b03683bd-2fff-4e75-a94d-cf2f4d9a07be" providerId="ADAL" clId="{211111D7-A56C-42ED-9909-72B3B9BBE8EE}" dt="2024-11-27T10:37:19.082" v="3861" actId="47"/>
        <pc:sldMasterMkLst>
          <pc:docMk/>
          <pc:sldMasterMk cId="1979159765" sldId="2147483745"/>
        </pc:sldMasterMkLst>
        <pc:sldLayoutChg chg="del">
          <pc:chgData name="Macdonald, Jennifer" userId="b03683bd-2fff-4e75-a94d-cf2f4d9a07be" providerId="ADAL" clId="{211111D7-A56C-42ED-9909-72B3B9BBE8EE}" dt="2024-11-27T10:37:19.082" v="3861" actId="47"/>
          <pc:sldLayoutMkLst>
            <pc:docMk/>
            <pc:sldMasterMk cId="1979159765" sldId="2147483745"/>
            <pc:sldLayoutMk cId="219729860" sldId="2147483661"/>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3756882893" sldId="2147483662"/>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2855223383" sldId="2147483663"/>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2666809806" sldId="2147483664"/>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559923511" sldId="2147483665"/>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2553801805" sldId="2147483666"/>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236500448" sldId="2147483667"/>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2327233123" sldId="2147483668"/>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3144641892" sldId="2147483669"/>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704030454" sldId="2147483670"/>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3235198856" sldId="2147483671"/>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3670534019" sldId="2147483672"/>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2098142872" sldId="2147483674"/>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2044136756" sldId="2147483675"/>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1143907750" sldId="2147483676"/>
          </pc:sldLayoutMkLst>
        </pc:sldLayoutChg>
        <pc:sldLayoutChg chg="del">
          <pc:chgData name="Macdonald, Jennifer" userId="b03683bd-2fff-4e75-a94d-cf2f4d9a07be" providerId="ADAL" clId="{211111D7-A56C-42ED-9909-72B3B9BBE8EE}" dt="2024-11-27T10:37:19.082" v="3861" actId="47"/>
          <pc:sldLayoutMkLst>
            <pc:docMk/>
            <pc:sldMasterMk cId="1979159765" sldId="2147483745"/>
            <pc:sldLayoutMk cId="672480195" sldId="2147483746"/>
          </pc:sldLayoutMkLst>
        </pc:sldLayoutChg>
      </pc:sldMasterChg>
    </pc:docChg>
  </pc:docChgLst>
  <pc:docChgLst>
    <pc:chgData name="Macdonald, Jennifer" userId="b03683bd-2fff-4e75-a94d-cf2f4d9a07be" providerId="ADAL" clId="{D929782C-0E55-47CD-8DDD-4B3207DC3DEF}"/>
    <pc:docChg chg="undo custSel addSld delSld modSld sldOrd addMainMaster delMainMaster modMainMaster">
      <pc:chgData name="Macdonald, Jennifer" userId="b03683bd-2fff-4e75-a94d-cf2f4d9a07be" providerId="ADAL" clId="{D929782C-0E55-47CD-8DDD-4B3207DC3DEF}" dt="2024-09-26T08:16:09.676" v="8604" actId="2696"/>
      <pc:docMkLst>
        <pc:docMk/>
      </pc:docMkLst>
      <pc:sldChg chg="addSp delSp modSp mod modShow">
        <pc:chgData name="Macdonald, Jennifer" userId="b03683bd-2fff-4e75-a94d-cf2f4d9a07be" providerId="ADAL" clId="{D929782C-0E55-47CD-8DDD-4B3207DC3DEF}" dt="2024-09-16T09:35:28.019" v="6748" actId="1076"/>
        <pc:sldMkLst>
          <pc:docMk/>
          <pc:sldMk cId="1179035640" sldId="258"/>
        </pc:sldMkLst>
        <pc:spChg chg="del mod">
          <ac:chgData name="Macdonald, Jennifer" userId="b03683bd-2fff-4e75-a94d-cf2f4d9a07be" providerId="ADAL" clId="{D929782C-0E55-47CD-8DDD-4B3207DC3DEF}" dt="2024-09-16T09:33:54.969" v="6740" actId="478"/>
          <ac:spMkLst>
            <pc:docMk/>
            <pc:sldMk cId="1179035640" sldId="258"/>
            <ac:spMk id="2" creationId="{ED82ADB9-2AEB-0052-B8DC-06FBFCEE73CF}"/>
          </ac:spMkLst>
        </pc:spChg>
        <pc:spChg chg="del mod">
          <ac:chgData name="Macdonald, Jennifer" userId="b03683bd-2fff-4e75-a94d-cf2f4d9a07be" providerId="ADAL" clId="{D929782C-0E55-47CD-8DDD-4B3207DC3DEF}" dt="2024-09-16T09:33:49.890" v="6738" actId="478"/>
          <ac:spMkLst>
            <pc:docMk/>
            <pc:sldMk cId="1179035640" sldId="258"/>
            <ac:spMk id="3" creationId="{D765BADC-74CF-F915-7146-5845A461B446}"/>
          </ac:spMkLst>
        </pc:spChg>
        <pc:spChg chg="add del mod">
          <ac:chgData name="Macdonald, Jennifer" userId="b03683bd-2fff-4e75-a94d-cf2f4d9a07be" providerId="ADAL" clId="{D929782C-0E55-47CD-8DDD-4B3207DC3DEF}" dt="2024-09-16T09:34:01.970" v="6741" actId="478"/>
          <ac:spMkLst>
            <pc:docMk/>
            <pc:sldMk cId="1179035640" sldId="258"/>
            <ac:spMk id="8" creationId="{4E6CD340-2A38-28C0-66EA-4A1C885D5799}"/>
          </ac:spMkLst>
        </pc:spChg>
        <pc:picChg chg="add del mod modCrop">
          <ac:chgData name="Macdonald, Jennifer" userId="b03683bd-2fff-4e75-a94d-cf2f4d9a07be" providerId="ADAL" clId="{D929782C-0E55-47CD-8DDD-4B3207DC3DEF}" dt="2024-09-16T09:35:26.422" v="6747" actId="478"/>
          <ac:picMkLst>
            <pc:docMk/>
            <pc:sldMk cId="1179035640" sldId="258"/>
            <ac:picMk id="6" creationId="{116F269E-D2D9-E2B7-7740-39550FFE31E4}"/>
          </ac:picMkLst>
        </pc:picChg>
        <pc:picChg chg="add mod">
          <ac:chgData name="Macdonald, Jennifer" userId="b03683bd-2fff-4e75-a94d-cf2f4d9a07be" providerId="ADAL" clId="{D929782C-0E55-47CD-8DDD-4B3207DC3DEF}" dt="2024-09-16T09:35:28.019" v="6748" actId="1076"/>
          <ac:picMkLst>
            <pc:docMk/>
            <pc:sldMk cId="1179035640" sldId="258"/>
            <ac:picMk id="10" creationId="{09789063-3A5E-BD65-CA7B-27687D144B24}"/>
          </ac:picMkLst>
        </pc:picChg>
      </pc:sldChg>
      <pc:sldChg chg="modSp mod">
        <pc:chgData name="Macdonald, Jennifer" userId="b03683bd-2fff-4e75-a94d-cf2f4d9a07be" providerId="ADAL" clId="{D929782C-0E55-47CD-8DDD-4B3207DC3DEF}" dt="2024-09-12T08:27:14.768" v="2232" actId="207"/>
        <pc:sldMkLst>
          <pc:docMk/>
          <pc:sldMk cId="2601968177" sldId="259"/>
        </pc:sldMkLst>
        <pc:spChg chg="mod">
          <ac:chgData name="Macdonald, Jennifer" userId="b03683bd-2fff-4e75-a94d-cf2f4d9a07be" providerId="ADAL" clId="{D929782C-0E55-47CD-8DDD-4B3207DC3DEF}" dt="2024-09-12T08:27:14.768" v="2232" actId="207"/>
          <ac:spMkLst>
            <pc:docMk/>
            <pc:sldMk cId="2601968177" sldId="259"/>
            <ac:spMk id="3" creationId="{D765BADC-74CF-F915-7146-5845A461B446}"/>
          </ac:spMkLst>
        </pc:spChg>
      </pc:sldChg>
      <pc:sldChg chg="ord">
        <pc:chgData name="Macdonald, Jennifer" userId="b03683bd-2fff-4e75-a94d-cf2f4d9a07be" providerId="ADAL" clId="{D929782C-0E55-47CD-8DDD-4B3207DC3DEF}" dt="2024-09-12T11:19:18.705" v="3462"/>
        <pc:sldMkLst>
          <pc:docMk/>
          <pc:sldMk cId="1872758019" sldId="304"/>
        </pc:sldMkLst>
      </pc:sldChg>
      <pc:sldChg chg="modSp mod">
        <pc:chgData name="Macdonald, Jennifer" userId="b03683bd-2fff-4e75-a94d-cf2f4d9a07be" providerId="ADAL" clId="{D929782C-0E55-47CD-8DDD-4B3207DC3DEF}" dt="2024-09-12T08:51:34.130" v="2770" actId="14100"/>
        <pc:sldMkLst>
          <pc:docMk/>
          <pc:sldMk cId="2259057368" sldId="307"/>
        </pc:sldMkLst>
        <pc:picChg chg="mod">
          <ac:chgData name="Macdonald, Jennifer" userId="b03683bd-2fff-4e75-a94d-cf2f4d9a07be" providerId="ADAL" clId="{D929782C-0E55-47CD-8DDD-4B3207DC3DEF}" dt="2024-09-12T08:51:34.130" v="2770" actId="14100"/>
          <ac:picMkLst>
            <pc:docMk/>
            <pc:sldMk cId="2259057368" sldId="307"/>
            <ac:picMk id="5" creationId="{15873F8F-0F14-1D1B-0780-974575B5B6EC}"/>
          </ac:picMkLst>
        </pc:picChg>
      </pc:sldChg>
      <pc:sldChg chg="addSp delSp modSp mod">
        <pc:chgData name="Macdonald, Jennifer" userId="b03683bd-2fff-4e75-a94d-cf2f4d9a07be" providerId="ADAL" clId="{D929782C-0E55-47CD-8DDD-4B3207DC3DEF}" dt="2024-09-12T08:50:04.824" v="2626" actId="14100"/>
        <pc:sldMkLst>
          <pc:docMk/>
          <pc:sldMk cId="1483649352" sldId="308"/>
        </pc:sldMkLst>
        <pc:spChg chg="add mod">
          <ac:chgData name="Macdonald, Jennifer" userId="b03683bd-2fff-4e75-a94d-cf2f4d9a07be" providerId="ADAL" clId="{D929782C-0E55-47CD-8DDD-4B3207DC3DEF}" dt="2024-09-12T08:49:58.896" v="2624" actId="1076"/>
          <ac:spMkLst>
            <pc:docMk/>
            <pc:sldMk cId="1483649352" sldId="308"/>
            <ac:spMk id="3" creationId="{E7092DFF-8D28-B652-3F63-D577C9C54450}"/>
          </ac:spMkLst>
        </pc:spChg>
        <pc:spChg chg="add mod">
          <ac:chgData name="Macdonald, Jennifer" userId="b03683bd-2fff-4e75-a94d-cf2f4d9a07be" providerId="ADAL" clId="{D929782C-0E55-47CD-8DDD-4B3207DC3DEF}" dt="2024-09-12T08:49:54.708" v="2622" actId="5793"/>
          <ac:spMkLst>
            <pc:docMk/>
            <pc:sldMk cId="1483649352" sldId="308"/>
            <ac:spMk id="6" creationId="{0127CC22-53CA-84FA-08A6-AB99077A6FEC}"/>
          </ac:spMkLst>
        </pc:spChg>
        <pc:graphicFrameChg chg="add mod modGraphic">
          <ac:chgData name="Macdonald, Jennifer" userId="b03683bd-2fff-4e75-a94d-cf2f4d9a07be" providerId="ADAL" clId="{D929782C-0E55-47CD-8DDD-4B3207DC3DEF}" dt="2024-09-12T08:50:04.824" v="2626" actId="14100"/>
          <ac:graphicFrameMkLst>
            <pc:docMk/>
            <pc:sldMk cId="1483649352" sldId="308"/>
            <ac:graphicFrameMk id="4" creationId="{68A61DFF-8496-4BCC-2C6D-F39844AD430D}"/>
          </ac:graphicFrameMkLst>
        </pc:graphicFrameChg>
        <pc:picChg chg="del mod">
          <ac:chgData name="Macdonald, Jennifer" userId="b03683bd-2fff-4e75-a94d-cf2f4d9a07be" providerId="ADAL" clId="{D929782C-0E55-47CD-8DDD-4B3207DC3DEF}" dt="2024-09-12T08:28:33.089" v="2234" actId="478"/>
          <ac:picMkLst>
            <pc:docMk/>
            <pc:sldMk cId="1483649352" sldId="308"/>
            <ac:picMk id="10" creationId="{C6A4C5EE-D8B7-FBB8-D5FE-B522E48CD3E1}"/>
          </ac:picMkLst>
        </pc:picChg>
      </pc:sldChg>
      <pc:sldChg chg="addSp delSp modSp add mod ord modNotesTx">
        <pc:chgData name="Macdonald, Jennifer" userId="b03683bd-2fff-4e75-a94d-cf2f4d9a07be" providerId="ADAL" clId="{D929782C-0E55-47CD-8DDD-4B3207DC3DEF}" dt="2024-09-12T14:11:59.015" v="3888" actId="20577"/>
        <pc:sldMkLst>
          <pc:docMk/>
          <pc:sldMk cId="3822400113" sldId="309"/>
        </pc:sldMkLst>
        <pc:spChg chg="mod">
          <ac:chgData name="Macdonald, Jennifer" userId="b03683bd-2fff-4e75-a94d-cf2f4d9a07be" providerId="ADAL" clId="{D929782C-0E55-47CD-8DDD-4B3207DC3DEF}" dt="2024-09-12T14:11:59.015" v="3888" actId="20577"/>
          <ac:spMkLst>
            <pc:docMk/>
            <pc:sldMk cId="3822400113" sldId="309"/>
            <ac:spMk id="2" creationId="{ED82ADB9-2AEB-0052-B8DC-06FBFCEE73CF}"/>
          </ac:spMkLst>
        </pc:spChg>
        <pc:spChg chg="del">
          <ac:chgData name="Macdonald, Jennifer" userId="b03683bd-2fff-4e75-a94d-cf2f4d9a07be" providerId="ADAL" clId="{D929782C-0E55-47CD-8DDD-4B3207DC3DEF}" dt="2024-09-12T08:50:45.289" v="2628" actId="478"/>
          <ac:spMkLst>
            <pc:docMk/>
            <pc:sldMk cId="3822400113" sldId="309"/>
            <ac:spMk id="3" creationId="{E7092DFF-8D28-B652-3F63-D577C9C54450}"/>
          </ac:spMkLst>
        </pc:spChg>
        <pc:spChg chg="del">
          <ac:chgData name="Macdonald, Jennifer" userId="b03683bd-2fff-4e75-a94d-cf2f4d9a07be" providerId="ADAL" clId="{D929782C-0E55-47CD-8DDD-4B3207DC3DEF}" dt="2024-09-12T08:50:51.134" v="2631" actId="478"/>
          <ac:spMkLst>
            <pc:docMk/>
            <pc:sldMk cId="3822400113" sldId="309"/>
            <ac:spMk id="6" creationId="{0127CC22-53CA-84FA-08A6-AB99077A6FEC}"/>
          </ac:spMkLst>
        </pc:spChg>
        <pc:spChg chg="add mod">
          <ac:chgData name="Macdonald, Jennifer" userId="b03683bd-2fff-4e75-a94d-cf2f4d9a07be" providerId="ADAL" clId="{D929782C-0E55-47CD-8DDD-4B3207DC3DEF}" dt="2024-09-12T14:03:07.141" v="3686" actId="1076"/>
          <ac:spMkLst>
            <pc:docMk/>
            <pc:sldMk cId="3822400113" sldId="309"/>
            <ac:spMk id="7" creationId="{15A2D92E-F341-9578-73AB-4364080014F8}"/>
          </ac:spMkLst>
        </pc:spChg>
        <pc:graphicFrameChg chg="del mod">
          <ac:chgData name="Macdonald, Jennifer" userId="b03683bd-2fff-4e75-a94d-cf2f4d9a07be" providerId="ADAL" clId="{D929782C-0E55-47CD-8DDD-4B3207DC3DEF}" dt="2024-09-12T08:50:49.688" v="2630" actId="478"/>
          <ac:graphicFrameMkLst>
            <pc:docMk/>
            <pc:sldMk cId="3822400113" sldId="309"/>
            <ac:graphicFrameMk id="4" creationId="{68A61DFF-8496-4BCC-2C6D-F39844AD430D}"/>
          </ac:graphicFrameMkLst>
        </pc:graphicFrameChg>
        <pc:picChg chg="add mod">
          <ac:chgData name="Macdonald, Jennifer" userId="b03683bd-2fff-4e75-a94d-cf2f4d9a07be" providerId="ADAL" clId="{D929782C-0E55-47CD-8DDD-4B3207DC3DEF}" dt="2024-09-12T14:03:00.147" v="3685" actId="1076"/>
          <ac:picMkLst>
            <pc:docMk/>
            <pc:sldMk cId="3822400113" sldId="309"/>
            <ac:picMk id="9" creationId="{BDEBD46D-2F94-7311-0D95-96E2A922F9A4}"/>
          </ac:picMkLst>
        </pc:picChg>
      </pc:sldChg>
      <pc:sldChg chg="delSp modSp add mod">
        <pc:chgData name="Macdonald, Jennifer" userId="b03683bd-2fff-4e75-a94d-cf2f4d9a07be" providerId="ADAL" clId="{D929782C-0E55-47CD-8DDD-4B3207DC3DEF}" dt="2024-09-12T10:29:15.007" v="2875" actId="1076"/>
        <pc:sldMkLst>
          <pc:docMk/>
          <pc:sldMk cId="3098521338" sldId="310"/>
        </pc:sldMkLst>
        <pc:spChg chg="mod">
          <ac:chgData name="Macdonald, Jennifer" userId="b03683bd-2fff-4e75-a94d-cf2f4d9a07be" providerId="ADAL" clId="{D929782C-0E55-47CD-8DDD-4B3207DC3DEF}" dt="2024-09-12T10:29:15.007" v="2875" actId="1076"/>
          <ac:spMkLst>
            <pc:docMk/>
            <pc:sldMk cId="3098521338" sldId="310"/>
            <ac:spMk id="2" creationId="{ED82ADB9-2AEB-0052-B8DC-06FBFCEE73CF}"/>
          </ac:spMkLst>
        </pc:spChg>
        <pc:spChg chg="del mod">
          <ac:chgData name="Macdonald, Jennifer" userId="b03683bd-2fff-4e75-a94d-cf2f4d9a07be" providerId="ADAL" clId="{D929782C-0E55-47CD-8DDD-4B3207DC3DEF}" dt="2024-09-12T10:29:08.368" v="2874" actId="478"/>
          <ac:spMkLst>
            <pc:docMk/>
            <pc:sldMk cId="3098521338" sldId="310"/>
            <ac:spMk id="3" creationId="{E7092DFF-8D28-B652-3F63-D577C9C54450}"/>
          </ac:spMkLst>
        </pc:spChg>
        <pc:spChg chg="del">
          <ac:chgData name="Macdonald, Jennifer" userId="b03683bd-2fff-4e75-a94d-cf2f4d9a07be" providerId="ADAL" clId="{D929782C-0E55-47CD-8DDD-4B3207DC3DEF}" dt="2024-09-12T10:02:26.129" v="2772" actId="478"/>
          <ac:spMkLst>
            <pc:docMk/>
            <pc:sldMk cId="3098521338" sldId="310"/>
            <ac:spMk id="6" creationId="{0127CC22-53CA-84FA-08A6-AB99077A6FEC}"/>
          </ac:spMkLst>
        </pc:spChg>
        <pc:graphicFrameChg chg="del">
          <ac:chgData name="Macdonald, Jennifer" userId="b03683bd-2fff-4e75-a94d-cf2f4d9a07be" providerId="ADAL" clId="{D929782C-0E55-47CD-8DDD-4B3207DC3DEF}" dt="2024-09-12T10:02:27.768" v="2773" actId="478"/>
          <ac:graphicFrameMkLst>
            <pc:docMk/>
            <pc:sldMk cId="3098521338" sldId="310"/>
            <ac:graphicFrameMk id="4" creationId="{68A61DFF-8496-4BCC-2C6D-F39844AD430D}"/>
          </ac:graphicFrameMkLst>
        </pc:graphicFrameChg>
      </pc:sldChg>
      <pc:sldChg chg="addSp delSp modSp add mod">
        <pc:chgData name="Macdonald, Jennifer" userId="b03683bd-2fff-4e75-a94d-cf2f4d9a07be" providerId="ADAL" clId="{D929782C-0E55-47CD-8DDD-4B3207DC3DEF}" dt="2024-09-13T07:25:08.948" v="4122" actId="1076"/>
        <pc:sldMkLst>
          <pc:docMk/>
          <pc:sldMk cId="2411112436" sldId="311"/>
        </pc:sldMkLst>
        <pc:spChg chg="mod">
          <ac:chgData name="Macdonald, Jennifer" userId="b03683bd-2fff-4e75-a94d-cf2f4d9a07be" providerId="ADAL" clId="{D929782C-0E55-47CD-8DDD-4B3207DC3DEF}" dt="2024-09-13T07:25:08.948" v="4122" actId="1076"/>
          <ac:spMkLst>
            <pc:docMk/>
            <pc:sldMk cId="2411112436" sldId="311"/>
            <ac:spMk id="2" creationId="{ED82ADB9-2AEB-0052-B8DC-06FBFCEE73CF}"/>
          </ac:spMkLst>
        </pc:spChg>
        <pc:spChg chg="add mod">
          <ac:chgData name="Macdonald, Jennifer" userId="b03683bd-2fff-4e75-a94d-cf2f4d9a07be" providerId="ADAL" clId="{D929782C-0E55-47CD-8DDD-4B3207DC3DEF}" dt="2024-09-12T11:01:47.641" v="3235" actId="1076"/>
          <ac:spMkLst>
            <pc:docMk/>
            <pc:sldMk cId="2411112436" sldId="311"/>
            <ac:spMk id="15" creationId="{0CE9C934-C89A-E5B4-6D35-1A8653CDE7AF}"/>
          </ac:spMkLst>
        </pc:spChg>
        <pc:spChg chg="add mod">
          <ac:chgData name="Macdonald, Jennifer" userId="b03683bd-2fff-4e75-a94d-cf2f4d9a07be" providerId="ADAL" clId="{D929782C-0E55-47CD-8DDD-4B3207DC3DEF}" dt="2024-09-12T10:34:15.841" v="2991" actId="20577"/>
          <ac:spMkLst>
            <pc:docMk/>
            <pc:sldMk cId="2411112436" sldId="311"/>
            <ac:spMk id="16" creationId="{8689F3E2-91DD-DE8B-52F5-E4AD3F3A8B89}"/>
          </ac:spMkLst>
        </pc:spChg>
        <pc:spChg chg="add mod">
          <ac:chgData name="Macdonald, Jennifer" userId="b03683bd-2fff-4e75-a94d-cf2f4d9a07be" providerId="ADAL" clId="{D929782C-0E55-47CD-8DDD-4B3207DC3DEF}" dt="2024-09-12T10:34:19.994" v="2992" actId="1076"/>
          <ac:spMkLst>
            <pc:docMk/>
            <pc:sldMk cId="2411112436" sldId="311"/>
            <ac:spMk id="17" creationId="{0AFD109F-04C0-7066-C5E3-8454B7EFC5FF}"/>
          </ac:spMkLst>
        </pc:spChg>
        <pc:spChg chg="add mod">
          <ac:chgData name="Macdonald, Jennifer" userId="b03683bd-2fff-4e75-a94d-cf2f4d9a07be" providerId="ADAL" clId="{D929782C-0E55-47CD-8DDD-4B3207DC3DEF}" dt="2024-09-12T10:39:06.293" v="3212" actId="1076"/>
          <ac:spMkLst>
            <pc:docMk/>
            <pc:sldMk cId="2411112436" sldId="311"/>
            <ac:spMk id="18" creationId="{28EBA581-A674-9373-DC21-0A2F72A821DF}"/>
          </ac:spMkLst>
        </pc:spChg>
        <pc:spChg chg="add mod">
          <ac:chgData name="Macdonald, Jennifer" userId="b03683bd-2fff-4e75-a94d-cf2f4d9a07be" providerId="ADAL" clId="{D929782C-0E55-47CD-8DDD-4B3207DC3DEF}" dt="2024-09-12T10:38:33.500" v="3204" actId="1076"/>
          <ac:spMkLst>
            <pc:docMk/>
            <pc:sldMk cId="2411112436" sldId="311"/>
            <ac:spMk id="19" creationId="{593EAA80-7E17-2C09-AE55-8A1F88EE51A4}"/>
          </ac:spMkLst>
        </pc:spChg>
        <pc:spChg chg="add mod">
          <ac:chgData name="Macdonald, Jennifer" userId="b03683bd-2fff-4e75-a94d-cf2f4d9a07be" providerId="ADAL" clId="{D929782C-0E55-47CD-8DDD-4B3207DC3DEF}" dt="2024-09-12T11:01:48.148" v="3236" actId="1076"/>
          <ac:spMkLst>
            <pc:docMk/>
            <pc:sldMk cId="2411112436" sldId="311"/>
            <ac:spMk id="20" creationId="{8A13D533-F59C-3168-2872-9ABBC72F8854}"/>
          </ac:spMkLst>
        </pc:spChg>
        <pc:spChg chg="add mod">
          <ac:chgData name="Macdonald, Jennifer" userId="b03683bd-2fff-4e75-a94d-cf2f4d9a07be" providerId="ADAL" clId="{D929782C-0E55-47CD-8DDD-4B3207DC3DEF}" dt="2024-09-12T11:01:48.501" v="3237" actId="1076"/>
          <ac:spMkLst>
            <pc:docMk/>
            <pc:sldMk cId="2411112436" sldId="311"/>
            <ac:spMk id="21" creationId="{610B824A-4AAB-5B66-8A28-9B62E1CEF2FA}"/>
          </ac:spMkLst>
        </pc:spChg>
        <pc:spChg chg="add mod">
          <ac:chgData name="Macdonald, Jennifer" userId="b03683bd-2fff-4e75-a94d-cf2f4d9a07be" providerId="ADAL" clId="{D929782C-0E55-47CD-8DDD-4B3207DC3DEF}" dt="2024-09-12T11:01:48.721" v="3238" actId="1076"/>
          <ac:spMkLst>
            <pc:docMk/>
            <pc:sldMk cId="2411112436" sldId="311"/>
            <ac:spMk id="22" creationId="{73A5CAB8-76CF-7AC9-2287-1A603BC7BDE6}"/>
          </ac:spMkLst>
        </pc:spChg>
        <pc:spChg chg="add mod">
          <ac:chgData name="Macdonald, Jennifer" userId="b03683bd-2fff-4e75-a94d-cf2f4d9a07be" providerId="ADAL" clId="{D929782C-0E55-47CD-8DDD-4B3207DC3DEF}" dt="2024-09-12T11:01:48.860" v="3239" actId="1076"/>
          <ac:spMkLst>
            <pc:docMk/>
            <pc:sldMk cId="2411112436" sldId="311"/>
            <ac:spMk id="23" creationId="{735915D3-C48A-DB72-2578-01CC49990EDE}"/>
          </ac:spMkLst>
        </pc:spChg>
        <pc:spChg chg="add mod">
          <ac:chgData name="Macdonald, Jennifer" userId="b03683bd-2fff-4e75-a94d-cf2f4d9a07be" providerId="ADAL" clId="{D929782C-0E55-47CD-8DDD-4B3207DC3DEF}" dt="2024-09-12T11:01:49.047" v="3240" actId="1076"/>
          <ac:spMkLst>
            <pc:docMk/>
            <pc:sldMk cId="2411112436" sldId="311"/>
            <ac:spMk id="24" creationId="{DD773A6B-C4D9-5A00-A96E-08893D8E1C57}"/>
          </ac:spMkLst>
        </pc:spChg>
        <pc:spChg chg="add mod">
          <ac:chgData name="Macdonald, Jennifer" userId="b03683bd-2fff-4e75-a94d-cf2f4d9a07be" providerId="ADAL" clId="{D929782C-0E55-47CD-8DDD-4B3207DC3DEF}" dt="2024-09-12T11:01:49.186" v="3241" actId="1076"/>
          <ac:spMkLst>
            <pc:docMk/>
            <pc:sldMk cId="2411112436" sldId="311"/>
            <ac:spMk id="25" creationId="{F374F707-4D85-5F42-4B51-5D5A385CE2B3}"/>
          </ac:spMkLst>
        </pc:spChg>
        <pc:spChg chg="add mod">
          <ac:chgData name="Macdonald, Jennifer" userId="b03683bd-2fff-4e75-a94d-cf2f4d9a07be" providerId="ADAL" clId="{D929782C-0E55-47CD-8DDD-4B3207DC3DEF}" dt="2024-09-12T11:01:49.527" v="3243" actId="1076"/>
          <ac:spMkLst>
            <pc:docMk/>
            <pc:sldMk cId="2411112436" sldId="311"/>
            <ac:spMk id="26" creationId="{537BF434-FC4A-09B4-ACBF-56D19BA6A28D}"/>
          </ac:spMkLst>
        </pc:spChg>
        <pc:spChg chg="add del mod">
          <ac:chgData name="Macdonald, Jennifer" userId="b03683bd-2fff-4e75-a94d-cf2f4d9a07be" providerId="ADAL" clId="{D929782C-0E55-47CD-8DDD-4B3207DC3DEF}" dt="2024-09-12T10:35:34.912" v="3018" actId="478"/>
          <ac:spMkLst>
            <pc:docMk/>
            <pc:sldMk cId="2411112436" sldId="311"/>
            <ac:spMk id="27" creationId="{2053F4D9-98C5-49ED-9546-A66BFEA7E089}"/>
          </ac:spMkLst>
        </pc:spChg>
        <pc:spChg chg="add mod">
          <ac:chgData name="Macdonald, Jennifer" userId="b03683bd-2fff-4e75-a94d-cf2f4d9a07be" providerId="ADAL" clId="{D929782C-0E55-47CD-8DDD-4B3207DC3DEF}" dt="2024-09-12T11:01:49.692" v="3244" actId="1076"/>
          <ac:spMkLst>
            <pc:docMk/>
            <pc:sldMk cId="2411112436" sldId="311"/>
            <ac:spMk id="28" creationId="{3904C16F-7A75-1A49-E3FA-04F6BAE312C5}"/>
          </ac:spMkLst>
        </pc:spChg>
        <pc:spChg chg="add mod">
          <ac:chgData name="Macdonald, Jennifer" userId="b03683bd-2fff-4e75-a94d-cf2f4d9a07be" providerId="ADAL" clId="{D929782C-0E55-47CD-8DDD-4B3207DC3DEF}" dt="2024-09-12T11:01:49.846" v="3245" actId="1076"/>
          <ac:spMkLst>
            <pc:docMk/>
            <pc:sldMk cId="2411112436" sldId="311"/>
            <ac:spMk id="29" creationId="{D53E2E43-3BF9-4989-85FD-40E9F2DBFD2A}"/>
          </ac:spMkLst>
        </pc:spChg>
        <pc:spChg chg="add mod">
          <ac:chgData name="Macdonald, Jennifer" userId="b03683bd-2fff-4e75-a94d-cf2f4d9a07be" providerId="ADAL" clId="{D929782C-0E55-47CD-8DDD-4B3207DC3DEF}" dt="2024-09-12T11:01:50.005" v="3246" actId="1076"/>
          <ac:spMkLst>
            <pc:docMk/>
            <pc:sldMk cId="2411112436" sldId="311"/>
            <ac:spMk id="30" creationId="{A2592362-ECFB-013D-F680-71CFF0E2B05D}"/>
          </ac:spMkLst>
        </pc:spChg>
        <pc:spChg chg="add mod">
          <ac:chgData name="Macdonald, Jennifer" userId="b03683bd-2fff-4e75-a94d-cf2f4d9a07be" providerId="ADAL" clId="{D929782C-0E55-47CD-8DDD-4B3207DC3DEF}" dt="2024-09-12T11:01:50.162" v="3247" actId="1076"/>
          <ac:spMkLst>
            <pc:docMk/>
            <pc:sldMk cId="2411112436" sldId="311"/>
            <ac:spMk id="31" creationId="{9A642EB1-FEDB-AB71-C7FC-664A0BAF0C72}"/>
          </ac:spMkLst>
        </pc:spChg>
        <pc:spChg chg="add mod">
          <ac:chgData name="Macdonald, Jennifer" userId="b03683bd-2fff-4e75-a94d-cf2f4d9a07be" providerId="ADAL" clId="{D929782C-0E55-47CD-8DDD-4B3207DC3DEF}" dt="2024-09-12T11:01:50.295" v="3248" actId="1076"/>
          <ac:spMkLst>
            <pc:docMk/>
            <pc:sldMk cId="2411112436" sldId="311"/>
            <ac:spMk id="32" creationId="{9D0EFA04-E2BC-8B86-3F17-C54C79A08E93}"/>
          </ac:spMkLst>
        </pc:spChg>
        <pc:spChg chg="add mod">
          <ac:chgData name="Macdonald, Jennifer" userId="b03683bd-2fff-4e75-a94d-cf2f4d9a07be" providerId="ADAL" clId="{D929782C-0E55-47CD-8DDD-4B3207DC3DEF}" dt="2024-09-12T11:01:50.646" v="3250" actId="1076"/>
          <ac:spMkLst>
            <pc:docMk/>
            <pc:sldMk cId="2411112436" sldId="311"/>
            <ac:spMk id="33" creationId="{91639BF0-E21A-50F4-A9FF-0CA201C782E6}"/>
          </ac:spMkLst>
        </pc:spChg>
        <pc:spChg chg="add mod">
          <ac:chgData name="Macdonald, Jennifer" userId="b03683bd-2fff-4e75-a94d-cf2f4d9a07be" providerId="ADAL" clId="{D929782C-0E55-47CD-8DDD-4B3207DC3DEF}" dt="2024-09-12T10:39:09.791" v="3213" actId="1076"/>
          <ac:spMkLst>
            <pc:docMk/>
            <pc:sldMk cId="2411112436" sldId="311"/>
            <ac:spMk id="34" creationId="{756865DD-0634-C2F7-5C45-3E96FC7807F7}"/>
          </ac:spMkLst>
        </pc:spChg>
        <pc:spChg chg="add mod">
          <ac:chgData name="Macdonald, Jennifer" userId="b03683bd-2fff-4e75-a94d-cf2f4d9a07be" providerId="ADAL" clId="{D929782C-0E55-47CD-8DDD-4B3207DC3DEF}" dt="2024-09-12T10:39:12.346" v="3214" actId="1076"/>
          <ac:spMkLst>
            <pc:docMk/>
            <pc:sldMk cId="2411112436" sldId="311"/>
            <ac:spMk id="35" creationId="{61B70552-BBC1-2DB8-437D-ECA4EB0DBEBA}"/>
          </ac:spMkLst>
        </pc:spChg>
        <pc:spChg chg="add mod">
          <ac:chgData name="Macdonald, Jennifer" userId="b03683bd-2fff-4e75-a94d-cf2f4d9a07be" providerId="ADAL" clId="{D929782C-0E55-47CD-8DDD-4B3207DC3DEF}" dt="2024-09-12T10:39:15.281" v="3215" actId="1076"/>
          <ac:spMkLst>
            <pc:docMk/>
            <pc:sldMk cId="2411112436" sldId="311"/>
            <ac:spMk id="36" creationId="{CBDA845B-2EEE-3922-B10B-41519CEB415E}"/>
          </ac:spMkLst>
        </pc:spChg>
        <pc:spChg chg="add mod">
          <ac:chgData name="Macdonald, Jennifer" userId="b03683bd-2fff-4e75-a94d-cf2f4d9a07be" providerId="ADAL" clId="{D929782C-0E55-47CD-8DDD-4B3207DC3DEF}" dt="2024-09-12T10:38:25.884" v="3202" actId="1076"/>
          <ac:spMkLst>
            <pc:docMk/>
            <pc:sldMk cId="2411112436" sldId="311"/>
            <ac:spMk id="37" creationId="{0E597178-EB4D-EB65-E35B-78950DCC33ED}"/>
          </ac:spMkLst>
        </pc:spChg>
        <pc:spChg chg="add mod">
          <ac:chgData name="Macdonald, Jennifer" userId="b03683bd-2fff-4e75-a94d-cf2f4d9a07be" providerId="ADAL" clId="{D929782C-0E55-47CD-8DDD-4B3207DC3DEF}" dt="2024-09-12T10:38:29.261" v="3203" actId="1076"/>
          <ac:spMkLst>
            <pc:docMk/>
            <pc:sldMk cId="2411112436" sldId="311"/>
            <ac:spMk id="38" creationId="{32DF0A8C-1355-5DD2-BF52-D446F142A4C2}"/>
          </ac:spMkLst>
        </pc:spChg>
        <pc:spChg chg="add mod">
          <ac:chgData name="Macdonald, Jennifer" userId="b03683bd-2fff-4e75-a94d-cf2f4d9a07be" providerId="ADAL" clId="{D929782C-0E55-47CD-8DDD-4B3207DC3DEF}" dt="2024-09-12T10:38:10.016" v="3197" actId="20577"/>
          <ac:spMkLst>
            <pc:docMk/>
            <pc:sldMk cId="2411112436" sldId="311"/>
            <ac:spMk id="39" creationId="{0C2C6EBB-9774-B316-016B-BACE857F97CE}"/>
          </ac:spMkLst>
        </pc:spChg>
        <pc:spChg chg="add mod">
          <ac:chgData name="Macdonald, Jennifer" userId="b03683bd-2fff-4e75-a94d-cf2f4d9a07be" providerId="ADAL" clId="{D929782C-0E55-47CD-8DDD-4B3207DC3DEF}" dt="2024-09-12T11:01:51.456" v="3251" actId="1076"/>
          <ac:spMkLst>
            <pc:docMk/>
            <pc:sldMk cId="2411112436" sldId="311"/>
            <ac:spMk id="40" creationId="{EB9F1759-210C-8822-15D6-279804509CBA}"/>
          </ac:spMkLst>
        </pc:spChg>
        <pc:spChg chg="add mod">
          <ac:chgData name="Macdonald, Jennifer" userId="b03683bd-2fff-4e75-a94d-cf2f4d9a07be" providerId="ADAL" clId="{D929782C-0E55-47CD-8DDD-4B3207DC3DEF}" dt="2024-09-12T11:01:49.361" v="3242" actId="1076"/>
          <ac:spMkLst>
            <pc:docMk/>
            <pc:sldMk cId="2411112436" sldId="311"/>
            <ac:spMk id="41" creationId="{BD9CF699-7F9E-BD86-1ED8-E7B22FC03DAA}"/>
          </ac:spMkLst>
        </pc:spChg>
        <pc:cxnChg chg="add mod">
          <ac:chgData name="Macdonald, Jennifer" userId="b03683bd-2fff-4e75-a94d-cf2f4d9a07be" providerId="ADAL" clId="{D929782C-0E55-47CD-8DDD-4B3207DC3DEF}" dt="2024-09-12T10:32:44.789" v="2903" actId="14100"/>
          <ac:cxnSpMkLst>
            <pc:docMk/>
            <pc:sldMk cId="2411112436" sldId="311"/>
            <ac:cxnSpMk id="9" creationId="{B73C0771-1605-674D-9618-D017328A1547}"/>
          </ac:cxnSpMkLst>
        </pc:cxnChg>
        <pc:cxnChg chg="add mod">
          <ac:chgData name="Macdonald, Jennifer" userId="b03683bd-2fff-4e75-a94d-cf2f4d9a07be" providerId="ADAL" clId="{D929782C-0E55-47CD-8DDD-4B3207DC3DEF}" dt="2024-09-12T10:32:47.209" v="2904" actId="14100"/>
          <ac:cxnSpMkLst>
            <pc:docMk/>
            <pc:sldMk cId="2411112436" sldId="311"/>
            <ac:cxnSpMk id="10" creationId="{3AD8D91C-12BE-27AC-1D19-BBB3502941CA}"/>
          </ac:cxnSpMkLst>
        </pc:cxnChg>
      </pc:sldChg>
      <pc:sldChg chg="addSp delSp modSp add mod">
        <pc:chgData name="Macdonald, Jennifer" userId="b03683bd-2fff-4e75-a94d-cf2f4d9a07be" providerId="ADAL" clId="{D929782C-0E55-47CD-8DDD-4B3207DC3DEF}" dt="2024-09-12T11:19:36.374" v="3463" actId="1076"/>
        <pc:sldMkLst>
          <pc:docMk/>
          <pc:sldMk cId="2072522712" sldId="312"/>
        </pc:sldMkLst>
        <pc:spChg chg="mod">
          <ac:chgData name="Macdonald, Jennifer" userId="b03683bd-2fff-4e75-a94d-cf2f4d9a07be" providerId="ADAL" clId="{D929782C-0E55-47CD-8DDD-4B3207DC3DEF}" dt="2024-09-12T11:19:36.374" v="3463" actId="1076"/>
          <ac:spMkLst>
            <pc:docMk/>
            <pc:sldMk cId="2072522712" sldId="312"/>
            <ac:spMk id="2" creationId="{ED82ADB9-2AEB-0052-B8DC-06FBFCEE73CF}"/>
          </ac:spMkLst>
        </pc:spChg>
        <pc:spChg chg="add mod">
          <ac:chgData name="Macdonald, Jennifer" userId="b03683bd-2fff-4e75-a94d-cf2f4d9a07be" providerId="ADAL" clId="{D929782C-0E55-47CD-8DDD-4B3207DC3DEF}" dt="2024-09-12T11:04:41.065" v="3272" actId="1076"/>
          <ac:spMkLst>
            <pc:docMk/>
            <pc:sldMk cId="2072522712" sldId="312"/>
            <ac:spMk id="3" creationId="{93AF2852-5A57-6032-7929-985C96662BA8}"/>
          </ac:spMkLst>
        </pc:spChg>
        <pc:spChg chg="add mod">
          <ac:chgData name="Macdonald, Jennifer" userId="b03683bd-2fff-4e75-a94d-cf2f4d9a07be" providerId="ADAL" clId="{D929782C-0E55-47CD-8DDD-4B3207DC3DEF}" dt="2024-09-12T11:04:49.829" v="3274" actId="1076"/>
          <ac:spMkLst>
            <pc:docMk/>
            <pc:sldMk cId="2072522712" sldId="312"/>
            <ac:spMk id="4" creationId="{971C06CA-5C09-352A-116E-CE961B60D6B5}"/>
          </ac:spMkLst>
        </pc:spChg>
        <pc:spChg chg="add mod">
          <ac:chgData name="Macdonald, Jennifer" userId="b03683bd-2fff-4e75-a94d-cf2f4d9a07be" providerId="ADAL" clId="{D929782C-0E55-47CD-8DDD-4B3207DC3DEF}" dt="2024-09-12T11:06:39.718" v="3298" actId="207"/>
          <ac:spMkLst>
            <pc:docMk/>
            <pc:sldMk cId="2072522712" sldId="312"/>
            <ac:spMk id="8" creationId="{8430B276-2492-9C4A-55B7-AF8C6E651D5F}"/>
          </ac:spMkLst>
        </pc:spChg>
        <pc:spChg chg="add mod">
          <ac:chgData name="Macdonald, Jennifer" userId="b03683bd-2fff-4e75-a94d-cf2f4d9a07be" providerId="ADAL" clId="{D929782C-0E55-47CD-8DDD-4B3207DC3DEF}" dt="2024-09-12T11:09:07.793" v="3356" actId="1076"/>
          <ac:spMkLst>
            <pc:docMk/>
            <pc:sldMk cId="2072522712" sldId="312"/>
            <ac:spMk id="11" creationId="{CCE9555D-A24B-38A4-40DA-14CCE620F511}"/>
          </ac:spMkLst>
        </pc:spChg>
        <pc:spChg chg="add del mod">
          <ac:chgData name="Macdonald, Jennifer" userId="b03683bd-2fff-4e75-a94d-cf2f4d9a07be" providerId="ADAL" clId="{D929782C-0E55-47CD-8DDD-4B3207DC3DEF}" dt="2024-09-12T11:18:14.885" v="3429" actId="478"/>
          <ac:spMkLst>
            <pc:docMk/>
            <pc:sldMk cId="2072522712" sldId="312"/>
            <ac:spMk id="12" creationId="{9C0A4DDE-40EF-FC85-5BB8-B3B5787E262C}"/>
          </ac:spMkLst>
        </pc:spChg>
        <pc:spChg chg="add del mod">
          <ac:chgData name="Macdonald, Jennifer" userId="b03683bd-2fff-4e75-a94d-cf2f4d9a07be" providerId="ADAL" clId="{D929782C-0E55-47CD-8DDD-4B3207DC3DEF}" dt="2024-09-12T11:18:14.478" v="3428" actId="478"/>
          <ac:spMkLst>
            <pc:docMk/>
            <pc:sldMk cId="2072522712" sldId="312"/>
            <ac:spMk id="13" creationId="{8FD9FA1F-C094-FCC3-4B74-5E5FAE592520}"/>
          </ac:spMkLst>
        </pc:spChg>
        <pc:spChg chg="add del mod">
          <ac:chgData name="Macdonald, Jennifer" userId="b03683bd-2fff-4e75-a94d-cf2f4d9a07be" providerId="ADAL" clId="{D929782C-0E55-47CD-8DDD-4B3207DC3DEF}" dt="2024-09-12T11:18:15.272" v="3430" actId="478"/>
          <ac:spMkLst>
            <pc:docMk/>
            <pc:sldMk cId="2072522712" sldId="312"/>
            <ac:spMk id="14" creationId="{FD9EFBB2-D171-B932-C889-BFA53F2610C3}"/>
          </ac:spMkLst>
        </pc:spChg>
        <pc:spChg chg="del">
          <ac:chgData name="Macdonald, Jennifer" userId="b03683bd-2fff-4e75-a94d-cf2f4d9a07be" providerId="ADAL" clId="{D929782C-0E55-47CD-8DDD-4B3207DC3DEF}" dt="2024-09-12T11:07:27.129" v="3318" actId="478"/>
          <ac:spMkLst>
            <pc:docMk/>
            <pc:sldMk cId="2072522712" sldId="312"/>
            <ac:spMk id="15" creationId="{0CE9C934-C89A-E5B4-6D35-1A8653CDE7AF}"/>
          </ac:spMkLst>
        </pc:spChg>
        <pc:spChg chg="mod">
          <ac:chgData name="Macdonald, Jennifer" userId="b03683bd-2fff-4e75-a94d-cf2f4d9a07be" providerId="ADAL" clId="{D929782C-0E55-47CD-8DDD-4B3207DC3DEF}" dt="2024-09-12T11:07:50.607" v="3325" actId="1076"/>
          <ac:spMkLst>
            <pc:docMk/>
            <pc:sldMk cId="2072522712" sldId="312"/>
            <ac:spMk id="16" creationId="{8689F3E2-91DD-DE8B-52F5-E4AD3F3A8B89}"/>
          </ac:spMkLst>
        </pc:spChg>
        <pc:spChg chg="mod">
          <ac:chgData name="Macdonald, Jennifer" userId="b03683bd-2fff-4e75-a94d-cf2f4d9a07be" providerId="ADAL" clId="{D929782C-0E55-47CD-8DDD-4B3207DC3DEF}" dt="2024-09-12T11:13:46.291" v="3359" actId="1076"/>
          <ac:spMkLst>
            <pc:docMk/>
            <pc:sldMk cId="2072522712" sldId="312"/>
            <ac:spMk id="17" creationId="{0AFD109F-04C0-7066-C5E3-8454B7EFC5FF}"/>
          </ac:spMkLst>
        </pc:spChg>
        <pc:spChg chg="mod">
          <ac:chgData name="Macdonald, Jennifer" userId="b03683bd-2fff-4e75-a94d-cf2f4d9a07be" providerId="ADAL" clId="{D929782C-0E55-47CD-8DDD-4B3207DC3DEF}" dt="2024-09-12T11:09:19.813" v="3358" actId="1076"/>
          <ac:spMkLst>
            <pc:docMk/>
            <pc:sldMk cId="2072522712" sldId="312"/>
            <ac:spMk id="18" creationId="{28EBA581-A674-9373-DC21-0A2F72A821DF}"/>
          </ac:spMkLst>
        </pc:spChg>
        <pc:spChg chg="mod">
          <ac:chgData name="Macdonald, Jennifer" userId="b03683bd-2fff-4e75-a94d-cf2f4d9a07be" providerId="ADAL" clId="{D929782C-0E55-47CD-8DDD-4B3207DC3DEF}" dt="2024-09-12T11:09:19.813" v="3358" actId="1076"/>
          <ac:spMkLst>
            <pc:docMk/>
            <pc:sldMk cId="2072522712" sldId="312"/>
            <ac:spMk id="19" creationId="{593EAA80-7E17-2C09-AE55-8A1F88EE51A4}"/>
          </ac:spMkLst>
        </pc:spChg>
        <pc:spChg chg="del">
          <ac:chgData name="Macdonald, Jennifer" userId="b03683bd-2fff-4e75-a94d-cf2f4d9a07be" providerId="ADAL" clId="{D929782C-0E55-47CD-8DDD-4B3207DC3DEF}" dt="2024-09-12T11:07:27.129" v="3318" actId="478"/>
          <ac:spMkLst>
            <pc:docMk/>
            <pc:sldMk cId="2072522712" sldId="312"/>
            <ac:spMk id="20" creationId="{8A13D533-F59C-3168-2872-9ABBC72F8854}"/>
          </ac:spMkLst>
        </pc:spChg>
        <pc:spChg chg="del">
          <ac:chgData name="Macdonald, Jennifer" userId="b03683bd-2fff-4e75-a94d-cf2f4d9a07be" providerId="ADAL" clId="{D929782C-0E55-47CD-8DDD-4B3207DC3DEF}" dt="2024-09-12T11:07:27.129" v="3318" actId="478"/>
          <ac:spMkLst>
            <pc:docMk/>
            <pc:sldMk cId="2072522712" sldId="312"/>
            <ac:spMk id="21" creationId="{610B824A-4AAB-5B66-8A28-9B62E1CEF2FA}"/>
          </ac:spMkLst>
        </pc:spChg>
        <pc:spChg chg="del">
          <ac:chgData name="Macdonald, Jennifer" userId="b03683bd-2fff-4e75-a94d-cf2f4d9a07be" providerId="ADAL" clId="{D929782C-0E55-47CD-8DDD-4B3207DC3DEF}" dt="2024-09-12T11:07:27.129" v="3318" actId="478"/>
          <ac:spMkLst>
            <pc:docMk/>
            <pc:sldMk cId="2072522712" sldId="312"/>
            <ac:spMk id="22" creationId="{73A5CAB8-76CF-7AC9-2287-1A603BC7BDE6}"/>
          </ac:spMkLst>
        </pc:spChg>
        <pc:spChg chg="del">
          <ac:chgData name="Macdonald, Jennifer" userId="b03683bd-2fff-4e75-a94d-cf2f4d9a07be" providerId="ADAL" clId="{D929782C-0E55-47CD-8DDD-4B3207DC3DEF}" dt="2024-09-12T11:07:27.129" v="3318" actId="478"/>
          <ac:spMkLst>
            <pc:docMk/>
            <pc:sldMk cId="2072522712" sldId="312"/>
            <ac:spMk id="23" creationId="{735915D3-C48A-DB72-2578-01CC49990EDE}"/>
          </ac:spMkLst>
        </pc:spChg>
        <pc:spChg chg="del">
          <ac:chgData name="Macdonald, Jennifer" userId="b03683bd-2fff-4e75-a94d-cf2f4d9a07be" providerId="ADAL" clId="{D929782C-0E55-47CD-8DDD-4B3207DC3DEF}" dt="2024-09-12T11:07:27.129" v="3318" actId="478"/>
          <ac:spMkLst>
            <pc:docMk/>
            <pc:sldMk cId="2072522712" sldId="312"/>
            <ac:spMk id="24" creationId="{DD773A6B-C4D9-5A00-A96E-08893D8E1C57}"/>
          </ac:spMkLst>
        </pc:spChg>
        <pc:spChg chg="del">
          <ac:chgData name="Macdonald, Jennifer" userId="b03683bd-2fff-4e75-a94d-cf2f4d9a07be" providerId="ADAL" clId="{D929782C-0E55-47CD-8DDD-4B3207DC3DEF}" dt="2024-09-12T11:07:29.599" v="3322" actId="478"/>
          <ac:spMkLst>
            <pc:docMk/>
            <pc:sldMk cId="2072522712" sldId="312"/>
            <ac:spMk id="25" creationId="{F374F707-4D85-5F42-4B51-5D5A385CE2B3}"/>
          </ac:spMkLst>
        </pc:spChg>
        <pc:spChg chg="del">
          <ac:chgData name="Macdonald, Jennifer" userId="b03683bd-2fff-4e75-a94d-cf2f4d9a07be" providerId="ADAL" clId="{D929782C-0E55-47CD-8DDD-4B3207DC3DEF}" dt="2024-09-12T11:07:28.450" v="3320" actId="478"/>
          <ac:spMkLst>
            <pc:docMk/>
            <pc:sldMk cId="2072522712" sldId="312"/>
            <ac:spMk id="26" creationId="{537BF434-FC4A-09B4-ACBF-56D19BA6A28D}"/>
          </ac:spMkLst>
        </pc:spChg>
        <pc:spChg chg="add del mod">
          <ac:chgData name="Macdonald, Jennifer" userId="b03683bd-2fff-4e75-a94d-cf2f4d9a07be" providerId="ADAL" clId="{D929782C-0E55-47CD-8DDD-4B3207DC3DEF}" dt="2024-09-12T11:18:14.019" v="3427" actId="478"/>
          <ac:spMkLst>
            <pc:docMk/>
            <pc:sldMk cId="2072522712" sldId="312"/>
            <ac:spMk id="27" creationId="{3F7C3A05-96D1-C51A-0E3B-07E7ED6993F1}"/>
          </ac:spMkLst>
        </pc:spChg>
        <pc:spChg chg="del">
          <ac:chgData name="Macdonald, Jennifer" userId="b03683bd-2fff-4e75-a94d-cf2f4d9a07be" providerId="ADAL" clId="{D929782C-0E55-47CD-8DDD-4B3207DC3DEF}" dt="2024-09-12T11:07:27.899" v="3319" actId="478"/>
          <ac:spMkLst>
            <pc:docMk/>
            <pc:sldMk cId="2072522712" sldId="312"/>
            <ac:spMk id="28" creationId="{3904C16F-7A75-1A49-E3FA-04F6BAE312C5}"/>
          </ac:spMkLst>
        </pc:spChg>
        <pc:spChg chg="del">
          <ac:chgData name="Macdonald, Jennifer" userId="b03683bd-2fff-4e75-a94d-cf2f4d9a07be" providerId="ADAL" clId="{D929782C-0E55-47CD-8DDD-4B3207DC3DEF}" dt="2024-09-12T11:07:27.129" v="3318" actId="478"/>
          <ac:spMkLst>
            <pc:docMk/>
            <pc:sldMk cId="2072522712" sldId="312"/>
            <ac:spMk id="29" creationId="{D53E2E43-3BF9-4989-85FD-40E9F2DBFD2A}"/>
          </ac:spMkLst>
        </pc:spChg>
        <pc:spChg chg="del">
          <ac:chgData name="Macdonald, Jennifer" userId="b03683bd-2fff-4e75-a94d-cf2f4d9a07be" providerId="ADAL" clId="{D929782C-0E55-47CD-8DDD-4B3207DC3DEF}" dt="2024-09-12T11:07:27.129" v="3318" actId="478"/>
          <ac:spMkLst>
            <pc:docMk/>
            <pc:sldMk cId="2072522712" sldId="312"/>
            <ac:spMk id="30" creationId="{A2592362-ECFB-013D-F680-71CFF0E2B05D}"/>
          </ac:spMkLst>
        </pc:spChg>
        <pc:spChg chg="del">
          <ac:chgData name="Macdonald, Jennifer" userId="b03683bd-2fff-4e75-a94d-cf2f4d9a07be" providerId="ADAL" clId="{D929782C-0E55-47CD-8DDD-4B3207DC3DEF}" dt="2024-09-12T11:07:27.129" v="3318" actId="478"/>
          <ac:spMkLst>
            <pc:docMk/>
            <pc:sldMk cId="2072522712" sldId="312"/>
            <ac:spMk id="31" creationId="{9A642EB1-FEDB-AB71-C7FC-664A0BAF0C72}"/>
          </ac:spMkLst>
        </pc:spChg>
        <pc:spChg chg="del">
          <ac:chgData name="Macdonald, Jennifer" userId="b03683bd-2fff-4e75-a94d-cf2f4d9a07be" providerId="ADAL" clId="{D929782C-0E55-47CD-8DDD-4B3207DC3DEF}" dt="2024-09-12T11:07:27.129" v="3318" actId="478"/>
          <ac:spMkLst>
            <pc:docMk/>
            <pc:sldMk cId="2072522712" sldId="312"/>
            <ac:spMk id="32" creationId="{9D0EFA04-E2BC-8B86-3F17-C54C79A08E93}"/>
          </ac:spMkLst>
        </pc:spChg>
        <pc:spChg chg="del">
          <ac:chgData name="Macdonald, Jennifer" userId="b03683bd-2fff-4e75-a94d-cf2f4d9a07be" providerId="ADAL" clId="{D929782C-0E55-47CD-8DDD-4B3207DC3DEF}" dt="2024-09-12T11:07:27.129" v="3318" actId="478"/>
          <ac:spMkLst>
            <pc:docMk/>
            <pc:sldMk cId="2072522712" sldId="312"/>
            <ac:spMk id="33" creationId="{91639BF0-E21A-50F4-A9FF-0CA201C782E6}"/>
          </ac:spMkLst>
        </pc:spChg>
        <pc:spChg chg="mod">
          <ac:chgData name="Macdonald, Jennifer" userId="b03683bd-2fff-4e75-a94d-cf2f4d9a07be" providerId="ADAL" clId="{D929782C-0E55-47CD-8DDD-4B3207DC3DEF}" dt="2024-09-12T11:09:19.813" v="3358" actId="1076"/>
          <ac:spMkLst>
            <pc:docMk/>
            <pc:sldMk cId="2072522712" sldId="312"/>
            <ac:spMk id="34" creationId="{756865DD-0634-C2F7-5C45-3E96FC7807F7}"/>
          </ac:spMkLst>
        </pc:spChg>
        <pc:spChg chg="mod">
          <ac:chgData name="Macdonald, Jennifer" userId="b03683bd-2fff-4e75-a94d-cf2f4d9a07be" providerId="ADAL" clId="{D929782C-0E55-47CD-8DDD-4B3207DC3DEF}" dt="2024-09-12T11:09:19.813" v="3358" actId="1076"/>
          <ac:spMkLst>
            <pc:docMk/>
            <pc:sldMk cId="2072522712" sldId="312"/>
            <ac:spMk id="35" creationId="{61B70552-BBC1-2DB8-437D-ECA4EB0DBEBA}"/>
          </ac:spMkLst>
        </pc:spChg>
        <pc:spChg chg="mod">
          <ac:chgData name="Macdonald, Jennifer" userId="b03683bd-2fff-4e75-a94d-cf2f4d9a07be" providerId="ADAL" clId="{D929782C-0E55-47CD-8DDD-4B3207DC3DEF}" dt="2024-09-12T11:09:19.813" v="3358" actId="1076"/>
          <ac:spMkLst>
            <pc:docMk/>
            <pc:sldMk cId="2072522712" sldId="312"/>
            <ac:spMk id="36" creationId="{CBDA845B-2EEE-3922-B10B-41519CEB415E}"/>
          </ac:spMkLst>
        </pc:spChg>
        <pc:spChg chg="mod">
          <ac:chgData name="Macdonald, Jennifer" userId="b03683bd-2fff-4e75-a94d-cf2f4d9a07be" providerId="ADAL" clId="{D929782C-0E55-47CD-8DDD-4B3207DC3DEF}" dt="2024-09-12T11:09:19.813" v="3358" actId="1076"/>
          <ac:spMkLst>
            <pc:docMk/>
            <pc:sldMk cId="2072522712" sldId="312"/>
            <ac:spMk id="37" creationId="{0E597178-EB4D-EB65-E35B-78950DCC33ED}"/>
          </ac:spMkLst>
        </pc:spChg>
        <pc:spChg chg="mod">
          <ac:chgData name="Macdonald, Jennifer" userId="b03683bd-2fff-4e75-a94d-cf2f4d9a07be" providerId="ADAL" clId="{D929782C-0E55-47CD-8DDD-4B3207DC3DEF}" dt="2024-09-12T11:09:19.813" v="3358" actId="1076"/>
          <ac:spMkLst>
            <pc:docMk/>
            <pc:sldMk cId="2072522712" sldId="312"/>
            <ac:spMk id="38" creationId="{32DF0A8C-1355-5DD2-BF52-D446F142A4C2}"/>
          </ac:spMkLst>
        </pc:spChg>
        <pc:spChg chg="mod">
          <ac:chgData name="Macdonald, Jennifer" userId="b03683bd-2fff-4e75-a94d-cf2f4d9a07be" providerId="ADAL" clId="{D929782C-0E55-47CD-8DDD-4B3207DC3DEF}" dt="2024-09-12T11:09:19.813" v="3358" actId="1076"/>
          <ac:spMkLst>
            <pc:docMk/>
            <pc:sldMk cId="2072522712" sldId="312"/>
            <ac:spMk id="39" creationId="{0C2C6EBB-9774-B316-016B-BACE857F97CE}"/>
          </ac:spMkLst>
        </pc:spChg>
        <pc:spChg chg="del mod">
          <ac:chgData name="Macdonald, Jennifer" userId="b03683bd-2fff-4e75-a94d-cf2f4d9a07be" providerId="ADAL" clId="{D929782C-0E55-47CD-8DDD-4B3207DC3DEF}" dt="2024-09-12T11:18:13.549" v="3426" actId="478"/>
          <ac:spMkLst>
            <pc:docMk/>
            <pc:sldMk cId="2072522712" sldId="312"/>
            <ac:spMk id="40" creationId="{EB9F1759-210C-8822-15D6-279804509CBA}"/>
          </ac:spMkLst>
        </pc:spChg>
        <pc:spChg chg="del">
          <ac:chgData name="Macdonald, Jennifer" userId="b03683bd-2fff-4e75-a94d-cf2f4d9a07be" providerId="ADAL" clId="{D929782C-0E55-47CD-8DDD-4B3207DC3DEF}" dt="2024-09-12T11:07:29.183" v="3321" actId="478"/>
          <ac:spMkLst>
            <pc:docMk/>
            <pc:sldMk cId="2072522712" sldId="312"/>
            <ac:spMk id="41" creationId="{BD9CF699-7F9E-BD86-1ED8-E7B22FC03DAA}"/>
          </ac:spMkLst>
        </pc:spChg>
        <pc:spChg chg="add del mod">
          <ac:chgData name="Macdonald, Jennifer" userId="b03683bd-2fff-4e75-a94d-cf2f4d9a07be" providerId="ADAL" clId="{D929782C-0E55-47CD-8DDD-4B3207DC3DEF}" dt="2024-09-12T11:18:15.906" v="3431" actId="478"/>
          <ac:spMkLst>
            <pc:docMk/>
            <pc:sldMk cId="2072522712" sldId="312"/>
            <ac:spMk id="42" creationId="{72B5F175-7E7C-BF85-0963-90DB7FC6E528}"/>
          </ac:spMkLst>
        </pc:spChg>
        <pc:spChg chg="add mod">
          <ac:chgData name="Macdonald, Jennifer" userId="b03683bd-2fff-4e75-a94d-cf2f4d9a07be" providerId="ADAL" clId="{D929782C-0E55-47CD-8DDD-4B3207DC3DEF}" dt="2024-09-12T11:17:57.918" v="3406" actId="1076"/>
          <ac:spMkLst>
            <pc:docMk/>
            <pc:sldMk cId="2072522712" sldId="312"/>
            <ac:spMk id="43" creationId="{8F417D07-5170-E8A2-7115-E0D8B72877E1}"/>
          </ac:spMkLst>
        </pc:spChg>
        <pc:spChg chg="add mod">
          <ac:chgData name="Macdonald, Jennifer" userId="b03683bd-2fff-4e75-a94d-cf2f4d9a07be" providerId="ADAL" clId="{D929782C-0E55-47CD-8DDD-4B3207DC3DEF}" dt="2024-09-12T11:17:58.075" v="3407" actId="1076"/>
          <ac:spMkLst>
            <pc:docMk/>
            <pc:sldMk cId="2072522712" sldId="312"/>
            <ac:spMk id="44" creationId="{BD266FC5-38BC-5AEB-2DC3-3E58A19333BF}"/>
          </ac:spMkLst>
        </pc:spChg>
        <pc:spChg chg="add mod">
          <ac:chgData name="Macdonald, Jennifer" userId="b03683bd-2fff-4e75-a94d-cf2f4d9a07be" providerId="ADAL" clId="{D929782C-0E55-47CD-8DDD-4B3207DC3DEF}" dt="2024-09-12T11:17:57.762" v="3405" actId="1076"/>
          <ac:spMkLst>
            <pc:docMk/>
            <pc:sldMk cId="2072522712" sldId="312"/>
            <ac:spMk id="45" creationId="{88FCB50A-4D21-D29E-6B6C-9BD7F140592F}"/>
          </ac:spMkLst>
        </pc:spChg>
        <pc:spChg chg="add mod">
          <ac:chgData name="Macdonald, Jennifer" userId="b03683bd-2fff-4e75-a94d-cf2f4d9a07be" providerId="ADAL" clId="{D929782C-0E55-47CD-8DDD-4B3207DC3DEF}" dt="2024-09-12T11:17:57.573" v="3404" actId="1076"/>
          <ac:spMkLst>
            <pc:docMk/>
            <pc:sldMk cId="2072522712" sldId="312"/>
            <ac:spMk id="46" creationId="{0ACB048D-BB31-10FE-5216-61CBB7BA7DFF}"/>
          </ac:spMkLst>
        </pc:spChg>
        <pc:spChg chg="add mod">
          <ac:chgData name="Macdonald, Jennifer" userId="b03683bd-2fff-4e75-a94d-cf2f4d9a07be" providerId="ADAL" clId="{D929782C-0E55-47CD-8DDD-4B3207DC3DEF}" dt="2024-09-12T11:17:57.425" v="3403" actId="1076"/>
          <ac:spMkLst>
            <pc:docMk/>
            <pc:sldMk cId="2072522712" sldId="312"/>
            <ac:spMk id="47" creationId="{D113FED8-0652-38C9-D11D-8108D10FD678}"/>
          </ac:spMkLst>
        </pc:spChg>
        <pc:spChg chg="add mod">
          <ac:chgData name="Macdonald, Jennifer" userId="b03683bd-2fff-4e75-a94d-cf2f4d9a07be" providerId="ADAL" clId="{D929782C-0E55-47CD-8DDD-4B3207DC3DEF}" dt="2024-09-12T11:17:56.971" v="3402" actId="1076"/>
          <ac:spMkLst>
            <pc:docMk/>
            <pc:sldMk cId="2072522712" sldId="312"/>
            <ac:spMk id="48" creationId="{BB1DA265-BF0D-8540-337F-6CC7E4932F52}"/>
          </ac:spMkLst>
        </pc:spChg>
        <pc:spChg chg="add mod">
          <ac:chgData name="Macdonald, Jennifer" userId="b03683bd-2fff-4e75-a94d-cf2f4d9a07be" providerId="ADAL" clId="{D929782C-0E55-47CD-8DDD-4B3207DC3DEF}" dt="2024-09-12T11:08:01.623" v="3328" actId="207"/>
          <ac:spMkLst>
            <pc:docMk/>
            <pc:sldMk cId="2072522712" sldId="312"/>
            <ac:spMk id="49" creationId="{89A16B88-E723-7F21-21D3-9144186F18A5}"/>
          </ac:spMkLst>
        </pc:spChg>
        <pc:spChg chg="add mod">
          <ac:chgData name="Macdonald, Jennifer" userId="b03683bd-2fff-4e75-a94d-cf2f4d9a07be" providerId="ADAL" clId="{D929782C-0E55-47CD-8DDD-4B3207DC3DEF}" dt="2024-09-12T11:08:07.118" v="3331" actId="207"/>
          <ac:spMkLst>
            <pc:docMk/>
            <pc:sldMk cId="2072522712" sldId="312"/>
            <ac:spMk id="50" creationId="{995DE671-495A-C4F7-369A-CB0638B7104B}"/>
          </ac:spMkLst>
        </pc:spChg>
        <pc:spChg chg="add mod">
          <ac:chgData name="Macdonald, Jennifer" userId="b03683bd-2fff-4e75-a94d-cf2f4d9a07be" providerId="ADAL" clId="{D929782C-0E55-47CD-8DDD-4B3207DC3DEF}" dt="2024-09-12T11:08:16.673" v="3334" actId="207"/>
          <ac:spMkLst>
            <pc:docMk/>
            <pc:sldMk cId="2072522712" sldId="312"/>
            <ac:spMk id="51" creationId="{C499AF46-21DB-F2C8-7DEE-87554AC9DAC2}"/>
          </ac:spMkLst>
        </pc:spChg>
        <pc:spChg chg="add mod">
          <ac:chgData name="Macdonald, Jennifer" userId="b03683bd-2fff-4e75-a94d-cf2f4d9a07be" providerId="ADAL" clId="{D929782C-0E55-47CD-8DDD-4B3207DC3DEF}" dt="2024-09-12T11:08:23.030" v="3337" actId="207"/>
          <ac:spMkLst>
            <pc:docMk/>
            <pc:sldMk cId="2072522712" sldId="312"/>
            <ac:spMk id="52" creationId="{AD3FC9B3-103C-560C-A61D-F9541F8991A3}"/>
          </ac:spMkLst>
        </pc:spChg>
        <pc:spChg chg="add del mod">
          <ac:chgData name="Macdonald, Jennifer" userId="b03683bd-2fff-4e75-a94d-cf2f4d9a07be" providerId="ADAL" clId="{D929782C-0E55-47CD-8DDD-4B3207DC3DEF}" dt="2024-09-12T11:18:09.032" v="3420" actId="478"/>
          <ac:spMkLst>
            <pc:docMk/>
            <pc:sldMk cId="2072522712" sldId="312"/>
            <ac:spMk id="53" creationId="{276EED03-29AA-1DAB-AC1F-0FB982FD0FAB}"/>
          </ac:spMkLst>
        </pc:spChg>
        <pc:spChg chg="add del mod">
          <ac:chgData name="Macdonald, Jennifer" userId="b03683bd-2fff-4e75-a94d-cf2f4d9a07be" providerId="ADAL" clId="{D929782C-0E55-47CD-8DDD-4B3207DC3DEF}" dt="2024-09-12T11:18:12.300" v="3423" actId="478"/>
          <ac:spMkLst>
            <pc:docMk/>
            <pc:sldMk cId="2072522712" sldId="312"/>
            <ac:spMk id="54" creationId="{47605C0C-5FFF-7813-C69B-E84016D60B35}"/>
          </ac:spMkLst>
        </pc:spChg>
        <pc:spChg chg="add del mod">
          <ac:chgData name="Macdonald, Jennifer" userId="b03683bd-2fff-4e75-a94d-cf2f4d9a07be" providerId="ADAL" clId="{D929782C-0E55-47CD-8DDD-4B3207DC3DEF}" dt="2024-09-12T11:18:11.047" v="3422" actId="478"/>
          <ac:spMkLst>
            <pc:docMk/>
            <pc:sldMk cId="2072522712" sldId="312"/>
            <ac:spMk id="55" creationId="{D836D9D4-ADE5-6B4D-AB40-69B70E5EB0DE}"/>
          </ac:spMkLst>
        </pc:spChg>
        <pc:spChg chg="add del mod">
          <ac:chgData name="Macdonald, Jennifer" userId="b03683bd-2fff-4e75-a94d-cf2f4d9a07be" providerId="ADAL" clId="{D929782C-0E55-47CD-8DDD-4B3207DC3DEF}" dt="2024-09-12T11:18:12.764" v="3424" actId="478"/>
          <ac:spMkLst>
            <pc:docMk/>
            <pc:sldMk cId="2072522712" sldId="312"/>
            <ac:spMk id="56" creationId="{591BD747-8E35-F468-1950-72E38B4A9445}"/>
          </ac:spMkLst>
        </pc:spChg>
        <pc:spChg chg="add del mod">
          <ac:chgData name="Macdonald, Jennifer" userId="b03683bd-2fff-4e75-a94d-cf2f4d9a07be" providerId="ADAL" clId="{D929782C-0E55-47CD-8DDD-4B3207DC3DEF}" dt="2024-09-12T11:18:10.612" v="3421" actId="478"/>
          <ac:spMkLst>
            <pc:docMk/>
            <pc:sldMk cId="2072522712" sldId="312"/>
            <ac:spMk id="57" creationId="{2CE1CFE5-5339-620C-8145-FC75F67607F1}"/>
          </ac:spMkLst>
        </pc:spChg>
        <pc:spChg chg="add del mod">
          <ac:chgData name="Macdonald, Jennifer" userId="b03683bd-2fff-4e75-a94d-cf2f4d9a07be" providerId="ADAL" clId="{D929782C-0E55-47CD-8DDD-4B3207DC3DEF}" dt="2024-09-12T11:18:08.673" v="3419" actId="478"/>
          <ac:spMkLst>
            <pc:docMk/>
            <pc:sldMk cId="2072522712" sldId="312"/>
            <ac:spMk id="58" creationId="{3A0AF07D-F697-DE82-B5CE-466BF2F60C91}"/>
          </ac:spMkLst>
        </pc:spChg>
        <pc:spChg chg="add del mod">
          <ac:chgData name="Macdonald, Jennifer" userId="b03683bd-2fff-4e75-a94d-cf2f4d9a07be" providerId="ADAL" clId="{D929782C-0E55-47CD-8DDD-4B3207DC3DEF}" dt="2024-09-12T11:08:41.554" v="3346" actId="478"/>
          <ac:spMkLst>
            <pc:docMk/>
            <pc:sldMk cId="2072522712" sldId="312"/>
            <ac:spMk id="59" creationId="{BD2D5537-F6CE-77FD-A530-16D84BBCE4FE}"/>
          </ac:spMkLst>
        </pc:spChg>
        <pc:spChg chg="add del mod">
          <ac:chgData name="Macdonald, Jennifer" userId="b03683bd-2fff-4e75-a94d-cf2f4d9a07be" providerId="ADAL" clId="{D929782C-0E55-47CD-8DDD-4B3207DC3DEF}" dt="2024-09-12T11:18:07.160" v="3416" actId="478"/>
          <ac:spMkLst>
            <pc:docMk/>
            <pc:sldMk cId="2072522712" sldId="312"/>
            <ac:spMk id="60" creationId="{7B9F99CC-CD93-4DF9-C4E9-44A1F61457B0}"/>
          </ac:spMkLst>
        </pc:spChg>
        <pc:spChg chg="add del mod">
          <ac:chgData name="Macdonald, Jennifer" userId="b03683bd-2fff-4e75-a94d-cf2f4d9a07be" providerId="ADAL" clId="{D929782C-0E55-47CD-8DDD-4B3207DC3DEF}" dt="2024-09-12T11:18:07.725" v="3417" actId="478"/>
          <ac:spMkLst>
            <pc:docMk/>
            <pc:sldMk cId="2072522712" sldId="312"/>
            <ac:spMk id="61" creationId="{5AA64A30-4E9A-CB3C-4162-6A435919857F}"/>
          </ac:spMkLst>
        </pc:spChg>
        <pc:spChg chg="add del mod">
          <ac:chgData name="Macdonald, Jennifer" userId="b03683bd-2fff-4e75-a94d-cf2f4d9a07be" providerId="ADAL" clId="{D929782C-0E55-47CD-8DDD-4B3207DC3DEF}" dt="2024-09-12T11:15:39.104" v="3379" actId="478"/>
          <ac:spMkLst>
            <pc:docMk/>
            <pc:sldMk cId="2072522712" sldId="312"/>
            <ac:spMk id="62" creationId="{F505D397-0417-3A51-4584-D5E0BD545ECE}"/>
          </ac:spMkLst>
        </pc:spChg>
        <pc:spChg chg="add del mod">
          <ac:chgData name="Macdonald, Jennifer" userId="b03683bd-2fff-4e75-a94d-cf2f4d9a07be" providerId="ADAL" clId="{D929782C-0E55-47CD-8DDD-4B3207DC3DEF}" dt="2024-09-12T11:15:37.868" v="3377" actId="478"/>
          <ac:spMkLst>
            <pc:docMk/>
            <pc:sldMk cId="2072522712" sldId="312"/>
            <ac:spMk id="63" creationId="{4C374D3B-6424-7D82-C27E-56987B471233}"/>
          </ac:spMkLst>
        </pc:spChg>
        <pc:spChg chg="add del mod">
          <ac:chgData name="Macdonald, Jennifer" userId="b03683bd-2fff-4e75-a94d-cf2f4d9a07be" providerId="ADAL" clId="{D929782C-0E55-47CD-8DDD-4B3207DC3DEF}" dt="2024-09-12T11:18:08.074" v="3418" actId="478"/>
          <ac:spMkLst>
            <pc:docMk/>
            <pc:sldMk cId="2072522712" sldId="312"/>
            <ac:spMk id="64" creationId="{EF4B5876-1DC1-B78B-1996-A45B6CAE81E1}"/>
          </ac:spMkLst>
        </pc:spChg>
        <pc:spChg chg="add del mod">
          <ac:chgData name="Macdonald, Jennifer" userId="b03683bd-2fff-4e75-a94d-cf2f4d9a07be" providerId="ADAL" clId="{D929782C-0E55-47CD-8DDD-4B3207DC3DEF}" dt="2024-09-12T11:15:38.402" v="3378" actId="478"/>
          <ac:spMkLst>
            <pc:docMk/>
            <pc:sldMk cId="2072522712" sldId="312"/>
            <ac:spMk id="65" creationId="{AF0E018D-1726-1012-EFD1-4CA70AED433F}"/>
          </ac:spMkLst>
        </pc:spChg>
        <pc:spChg chg="add mod">
          <ac:chgData name="Macdonald, Jennifer" userId="b03683bd-2fff-4e75-a94d-cf2f4d9a07be" providerId="ADAL" clId="{D929782C-0E55-47CD-8DDD-4B3207DC3DEF}" dt="2024-09-12T11:17:59.772" v="3412" actId="1076"/>
          <ac:spMkLst>
            <pc:docMk/>
            <pc:sldMk cId="2072522712" sldId="312"/>
            <ac:spMk id="66" creationId="{A9FBD759-3152-2F3D-8776-065C595B3F3C}"/>
          </ac:spMkLst>
        </pc:spChg>
        <pc:spChg chg="add mod">
          <ac:chgData name="Macdonald, Jennifer" userId="b03683bd-2fff-4e75-a94d-cf2f4d9a07be" providerId="ADAL" clId="{D929782C-0E55-47CD-8DDD-4B3207DC3DEF}" dt="2024-09-12T11:15:50.902" v="3385"/>
          <ac:spMkLst>
            <pc:docMk/>
            <pc:sldMk cId="2072522712" sldId="312"/>
            <ac:spMk id="67" creationId="{E9F54D71-5E38-00A0-03A4-EC022AFB13C3}"/>
          </ac:spMkLst>
        </pc:spChg>
        <pc:spChg chg="add mod">
          <ac:chgData name="Macdonald, Jennifer" userId="b03683bd-2fff-4e75-a94d-cf2f4d9a07be" providerId="ADAL" clId="{D929782C-0E55-47CD-8DDD-4B3207DC3DEF}" dt="2024-09-12T11:17:58.559" v="3410" actId="1076"/>
          <ac:spMkLst>
            <pc:docMk/>
            <pc:sldMk cId="2072522712" sldId="312"/>
            <ac:spMk id="68" creationId="{88D91A43-6836-D32E-BA5F-85DA4007C359}"/>
          </ac:spMkLst>
        </pc:spChg>
        <pc:spChg chg="add mod">
          <ac:chgData name="Macdonald, Jennifer" userId="b03683bd-2fff-4e75-a94d-cf2f4d9a07be" providerId="ADAL" clId="{D929782C-0E55-47CD-8DDD-4B3207DC3DEF}" dt="2024-09-12T11:17:58.375" v="3409" actId="1076"/>
          <ac:spMkLst>
            <pc:docMk/>
            <pc:sldMk cId="2072522712" sldId="312"/>
            <ac:spMk id="69" creationId="{F42095B0-8B89-208D-B0B1-E0173856E4E9}"/>
          </ac:spMkLst>
        </pc:spChg>
        <pc:spChg chg="add mod">
          <ac:chgData name="Macdonald, Jennifer" userId="b03683bd-2fff-4e75-a94d-cf2f4d9a07be" providerId="ADAL" clId="{D929782C-0E55-47CD-8DDD-4B3207DC3DEF}" dt="2024-09-12T11:17:58.226" v="3408" actId="1076"/>
          <ac:spMkLst>
            <pc:docMk/>
            <pc:sldMk cId="2072522712" sldId="312"/>
            <ac:spMk id="70" creationId="{9C4B4CAF-8B03-C9B6-FE39-6FF10BBF6447}"/>
          </ac:spMkLst>
        </pc:spChg>
        <pc:spChg chg="add mod">
          <ac:chgData name="Macdonald, Jennifer" userId="b03683bd-2fff-4e75-a94d-cf2f4d9a07be" providerId="ADAL" clId="{D929782C-0E55-47CD-8DDD-4B3207DC3DEF}" dt="2024-09-12T11:17:58.710" v="3411" actId="1076"/>
          <ac:spMkLst>
            <pc:docMk/>
            <pc:sldMk cId="2072522712" sldId="312"/>
            <ac:spMk id="71" creationId="{6F89FF33-289B-B28D-5276-BC149C61EAEB}"/>
          </ac:spMkLst>
        </pc:spChg>
        <pc:spChg chg="add mod">
          <ac:chgData name="Macdonald, Jennifer" userId="b03683bd-2fff-4e75-a94d-cf2f4d9a07be" providerId="ADAL" clId="{D929782C-0E55-47CD-8DDD-4B3207DC3DEF}" dt="2024-09-12T11:18:23.624" v="3433" actId="1076"/>
          <ac:spMkLst>
            <pc:docMk/>
            <pc:sldMk cId="2072522712" sldId="312"/>
            <ac:spMk id="72" creationId="{45DDC0F8-4B4D-4AC5-464A-393B4F5D184E}"/>
          </ac:spMkLst>
        </pc:spChg>
        <pc:spChg chg="add mod">
          <ac:chgData name="Macdonald, Jennifer" userId="b03683bd-2fff-4e75-a94d-cf2f4d9a07be" providerId="ADAL" clId="{D929782C-0E55-47CD-8DDD-4B3207DC3DEF}" dt="2024-09-12T11:18:30.019" v="3434"/>
          <ac:spMkLst>
            <pc:docMk/>
            <pc:sldMk cId="2072522712" sldId="312"/>
            <ac:spMk id="73" creationId="{45DD29F9-D604-C55F-A9BE-ECC29D1B45A8}"/>
          </ac:spMkLst>
        </pc:spChg>
        <pc:spChg chg="add mod">
          <ac:chgData name="Macdonald, Jennifer" userId="b03683bd-2fff-4e75-a94d-cf2f4d9a07be" providerId="ADAL" clId="{D929782C-0E55-47CD-8DDD-4B3207DC3DEF}" dt="2024-09-12T11:18:30.552" v="3435"/>
          <ac:spMkLst>
            <pc:docMk/>
            <pc:sldMk cId="2072522712" sldId="312"/>
            <ac:spMk id="74" creationId="{DEDAB93E-BFDB-6217-673A-55625FDB39F9}"/>
          </ac:spMkLst>
        </pc:spChg>
        <pc:spChg chg="add mod">
          <ac:chgData name="Macdonald, Jennifer" userId="b03683bd-2fff-4e75-a94d-cf2f4d9a07be" providerId="ADAL" clId="{D929782C-0E55-47CD-8DDD-4B3207DC3DEF}" dt="2024-09-12T11:18:30.900" v="3436"/>
          <ac:spMkLst>
            <pc:docMk/>
            <pc:sldMk cId="2072522712" sldId="312"/>
            <ac:spMk id="75" creationId="{AA626ED2-7A87-F1A6-E9DC-83E67D8CB4D3}"/>
          </ac:spMkLst>
        </pc:spChg>
        <pc:spChg chg="add mod">
          <ac:chgData name="Macdonald, Jennifer" userId="b03683bd-2fff-4e75-a94d-cf2f4d9a07be" providerId="ADAL" clId="{D929782C-0E55-47CD-8DDD-4B3207DC3DEF}" dt="2024-09-12T11:18:31.100" v="3437"/>
          <ac:spMkLst>
            <pc:docMk/>
            <pc:sldMk cId="2072522712" sldId="312"/>
            <ac:spMk id="76" creationId="{64DC709C-DFE2-3EBB-1A39-903EEB46A72B}"/>
          </ac:spMkLst>
        </pc:spChg>
        <pc:spChg chg="add mod">
          <ac:chgData name="Macdonald, Jennifer" userId="b03683bd-2fff-4e75-a94d-cf2f4d9a07be" providerId="ADAL" clId="{D929782C-0E55-47CD-8DDD-4B3207DC3DEF}" dt="2024-09-12T11:18:31.253" v="3438"/>
          <ac:spMkLst>
            <pc:docMk/>
            <pc:sldMk cId="2072522712" sldId="312"/>
            <ac:spMk id="77" creationId="{22B29135-983D-641E-BB32-A76B83C6C700}"/>
          </ac:spMkLst>
        </pc:spChg>
        <pc:spChg chg="add mod">
          <ac:chgData name="Macdonald, Jennifer" userId="b03683bd-2fff-4e75-a94d-cf2f4d9a07be" providerId="ADAL" clId="{D929782C-0E55-47CD-8DDD-4B3207DC3DEF}" dt="2024-09-12T11:18:47.202" v="3446" actId="14100"/>
          <ac:spMkLst>
            <pc:docMk/>
            <pc:sldMk cId="2072522712" sldId="312"/>
            <ac:spMk id="78" creationId="{8B0E284E-E2D2-58F2-60B6-FEEC471D67AE}"/>
          </ac:spMkLst>
        </pc:spChg>
        <pc:spChg chg="add del mod">
          <ac:chgData name="Macdonald, Jennifer" userId="b03683bd-2fff-4e75-a94d-cf2f4d9a07be" providerId="ADAL" clId="{D929782C-0E55-47CD-8DDD-4B3207DC3DEF}" dt="2024-09-12T11:18:43.060" v="3444" actId="478"/>
          <ac:spMkLst>
            <pc:docMk/>
            <pc:sldMk cId="2072522712" sldId="312"/>
            <ac:spMk id="79" creationId="{A90FFFB9-059D-941F-DEA0-AB807E8841A2}"/>
          </ac:spMkLst>
        </pc:spChg>
        <pc:spChg chg="add mod">
          <ac:chgData name="Macdonald, Jennifer" userId="b03683bd-2fff-4e75-a94d-cf2f4d9a07be" providerId="ADAL" clId="{D929782C-0E55-47CD-8DDD-4B3207DC3DEF}" dt="2024-09-12T11:18:50.288" v="3447"/>
          <ac:spMkLst>
            <pc:docMk/>
            <pc:sldMk cId="2072522712" sldId="312"/>
            <ac:spMk id="80" creationId="{625B59C8-AA50-3366-638F-C2E49B5DE93E}"/>
          </ac:spMkLst>
        </pc:spChg>
        <pc:spChg chg="add mod">
          <ac:chgData name="Macdonald, Jennifer" userId="b03683bd-2fff-4e75-a94d-cf2f4d9a07be" providerId="ADAL" clId="{D929782C-0E55-47CD-8DDD-4B3207DC3DEF}" dt="2024-09-12T11:18:50.675" v="3448"/>
          <ac:spMkLst>
            <pc:docMk/>
            <pc:sldMk cId="2072522712" sldId="312"/>
            <ac:spMk id="81" creationId="{93E9A03B-627E-192F-26F3-570940448935}"/>
          </ac:spMkLst>
        </pc:spChg>
        <pc:spChg chg="add mod">
          <ac:chgData name="Macdonald, Jennifer" userId="b03683bd-2fff-4e75-a94d-cf2f4d9a07be" providerId="ADAL" clId="{D929782C-0E55-47CD-8DDD-4B3207DC3DEF}" dt="2024-09-12T11:18:50.853" v="3449"/>
          <ac:spMkLst>
            <pc:docMk/>
            <pc:sldMk cId="2072522712" sldId="312"/>
            <ac:spMk id="82" creationId="{9F265924-10C7-21AC-2F27-A79434504337}"/>
          </ac:spMkLst>
        </pc:spChg>
        <pc:spChg chg="add mod">
          <ac:chgData name="Macdonald, Jennifer" userId="b03683bd-2fff-4e75-a94d-cf2f4d9a07be" providerId="ADAL" clId="{D929782C-0E55-47CD-8DDD-4B3207DC3DEF}" dt="2024-09-12T11:18:51.021" v="3450"/>
          <ac:spMkLst>
            <pc:docMk/>
            <pc:sldMk cId="2072522712" sldId="312"/>
            <ac:spMk id="83" creationId="{C3F664CA-73E5-DFD8-DC47-0B1309303CF1}"/>
          </ac:spMkLst>
        </pc:spChg>
        <pc:spChg chg="add mod">
          <ac:chgData name="Macdonald, Jennifer" userId="b03683bd-2fff-4e75-a94d-cf2f4d9a07be" providerId="ADAL" clId="{D929782C-0E55-47CD-8DDD-4B3207DC3DEF}" dt="2024-09-12T11:18:51.210" v="3451"/>
          <ac:spMkLst>
            <pc:docMk/>
            <pc:sldMk cId="2072522712" sldId="312"/>
            <ac:spMk id="84" creationId="{66A45A55-C10E-CBE3-15DC-FE746EFCA33E}"/>
          </ac:spMkLst>
        </pc:spChg>
        <pc:spChg chg="add mod">
          <ac:chgData name="Macdonald, Jennifer" userId="b03683bd-2fff-4e75-a94d-cf2f4d9a07be" providerId="ADAL" clId="{D929782C-0E55-47CD-8DDD-4B3207DC3DEF}" dt="2024-09-12T11:18:56.669" v="3453" actId="1076"/>
          <ac:spMkLst>
            <pc:docMk/>
            <pc:sldMk cId="2072522712" sldId="312"/>
            <ac:spMk id="85" creationId="{885AC344-9501-4609-7716-C8B550E75B5C}"/>
          </ac:spMkLst>
        </pc:spChg>
        <pc:spChg chg="add mod">
          <ac:chgData name="Macdonald, Jennifer" userId="b03683bd-2fff-4e75-a94d-cf2f4d9a07be" providerId="ADAL" clId="{D929782C-0E55-47CD-8DDD-4B3207DC3DEF}" dt="2024-09-12T11:19:00.073" v="3454"/>
          <ac:spMkLst>
            <pc:docMk/>
            <pc:sldMk cId="2072522712" sldId="312"/>
            <ac:spMk id="86" creationId="{EA76A647-A10A-00C0-1CAF-A8E10E75B216}"/>
          </ac:spMkLst>
        </pc:spChg>
        <pc:spChg chg="add mod">
          <ac:chgData name="Macdonald, Jennifer" userId="b03683bd-2fff-4e75-a94d-cf2f4d9a07be" providerId="ADAL" clId="{D929782C-0E55-47CD-8DDD-4B3207DC3DEF}" dt="2024-09-12T11:19:00.521" v="3455"/>
          <ac:spMkLst>
            <pc:docMk/>
            <pc:sldMk cId="2072522712" sldId="312"/>
            <ac:spMk id="87" creationId="{505D2F44-995E-8A23-0D25-06338F857D03}"/>
          </ac:spMkLst>
        </pc:spChg>
        <pc:spChg chg="add mod">
          <ac:chgData name="Macdonald, Jennifer" userId="b03683bd-2fff-4e75-a94d-cf2f4d9a07be" providerId="ADAL" clId="{D929782C-0E55-47CD-8DDD-4B3207DC3DEF}" dt="2024-09-12T11:19:00.693" v="3456"/>
          <ac:spMkLst>
            <pc:docMk/>
            <pc:sldMk cId="2072522712" sldId="312"/>
            <ac:spMk id="88" creationId="{3FDBEFA9-6D34-8773-1091-6D89DD2A0270}"/>
          </ac:spMkLst>
        </pc:spChg>
        <pc:spChg chg="add mod">
          <ac:chgData name="Macdonald, Jennifer" userId="b03683bd-2fff-4e75-a94d-cf2f4d9a07be" providerId="ADAL" clId="{D929782C-0E55-47CD-8DDD-4B3207DC3DEF}" dt="2024-09-12T11:19:00.873" v="3457"/>
          <ac:spMkLst>
            <pc:docMk/>
            <pc:sldMk cId="2072522712" sldId="312"/>
            <ac:spMk id="89" creationId="{2121FA57-00D2-5803-97A2-369FAB8C4A1B}"/>
          </ac:spMkLst>
        </pc:spChg>
        <pc:spChg chg="add mod">
          <ac:chgData name="Macdonald, Jennifer" userId="b03683bd-2fff-4e75-a94d-cf2f4d9a07be" providerId="ADAL" clId="{D929782C-0E55-47CD-8DDD-4B3207DC3DEF}" dt="2024-09-12T11:19:00.993" v="3458"/>
          <ac:spMkLst>
            <pc:docMk/>
            <pc:sldMk cId="2072522712" sldId="312"/>
            <ac:spMk id="90" creationId="{6BDCC1BF-162E-03AC-EAD6-CE50C4CD1C03}"/>
          </ac:spMkLst>
        </pc:spChg>
        <pc:spChg chg="add del mod">
          <ac:chgData name="Macdonald, Jennifer" userId="b03683bd-2fff-4e75-a94d-cf2f4d9a07be" providerId="ADAL" clId="{D929782C-0E55-47CD-8DDD-4B3207DC3DEF}" dt="2024-09-12T11:19:04.027" v="3460" actId="478"/>
          <ac:spMkLst>
            <pc:docMk/>
            <pc:sldMk cId="2072522712" sldId="312"/>
            <ac:spMk id="91" creationId="{E3B08DC4-0C3F-90B6-35EC-E66C535F0F22}"/>
          </ac:spMkLst>
        </pc:spChg>
        <pc:cxnChg chg="mod">
          <ac:chgData name="Macdonald, Jennifer" userId="b03683bd-2fff-4e75-a94d-cf2f4d9a07be" providerId="ADAL" clId="{D929782C-0E55-47CD-8DDD-4B3207DC3DEF}" dt="2024-09-12T11:07:45.027" v="3324"/>
          <ac:cxnSpMkLst>
            <pc:docMk/>
            <pc:sldMk cId="2072522712" sldId="312"/>
            <ac:cxnSpMk id="9" creationId="{B73C0771-1605-674D-9618-D017328A1547}"/>
          </ac:cxnSpMkLst>
        </pc:cxnChg>
        <pc:cxnChg chg="del">
          <ac:chgData name="Macdonald, Jennifer" userId="b03683bd-2fff-4e75-a94d-cf2f4d9a07be" providerId="ADAL" clId="{D929782C-0E55-47CD-8DDD-4B3207DC3DEF}" dt="2024-09-12T11:06:13.186" v="3294" actId="478"/>
          <ac:cxnSpMkLst>
            <pc:docMk/>
            <pc:sldMk cId="2072522712" sldId="312"/>
            <ac:cxnSpMk id="10" creationId="{3AD8D91C-12BE-27AC-1D19-BBB3502941CA}"/>
          </ac:cxnSpMkLst>
        </pc:cxnChg>
      </pc:sldChg>
      <pc:sldChg chg="addSp delSp modSp new mod modAnim modNotesTx">
        <pc:chgData name="Macdonald, Jennifer" userId="b03683bd-2fff-4e75-a94d-cf2f4d9a07be" providerId="ADAL" clId="{D929782C-0E55-47CD-8DDD-4B3207DC3DEF}" dt="2024-09-13T08:15:11.848" v="4650"/>
        <pc:sldMkLst>
          <pc:docMk/>
          <pc:sldMk cId="2180000808" sldId="313"/>
        </pc:sldMkLst>
        <pc:spChg chg="mod">
          <ac:chgData name="Macdonald, Jennifer" userId="b03683bd-2fff-4e75-a94d-cf2f4d9a07be" providerId="ADAL" clId="{D929782C-0E55-47CD-8DDD-4B3207DC3DEF}" dt="2024-09-13T08:10:19.724" v="4217" actId="1076"/>
          <ac:spMkLst>
            <pc:docMk/>
            <pc:sldMk cId="2180000808" sldId="313"/>
            <ac:spMk id="2" creationId="{392F99D3-B20D-9A09-6C82-0F8A7A0E8400}"/>
          </ac:spMkLst>
        </pc:spChg>
        <pc:spChg chg="mod">
          <ac:chgData name="Macdonald, Jennifer" userId="b03683bd-2fff-4e75-a94d-cf2f4d9a07be" providerId="ADAL" clId="{D929782C-0E55-47CD-8DDD-4B3207DC3DEF}" dt="2024-09-13T08:11:00.457" v="4287" actId="1076"/>
          <ac:spMkLst>
            <pc:docMk/>
            <pc:sldMk cId="2180000808" sldId="313"/>
            <ac:spMk id="3" creationId="{87AA20C3-5199-78AC-D72E-A14A197D1855}"/>
          </ac:spMkLst>
        </pc:spChg>
        <pc:spChg chg="add mod">
          <ac:chgData name="Macdonald, Jennifer" userId="b03683bd-2fff-4e75-a94d-cf2f4d9a07be" providerId="ADAL" clId="{D929782C-0E55-47CD-8DDD-4B3207DC3DEF}" dt="2024-09-13T08:14:52.967" v="4643" actId="33524"/>
          <ac:spMkLst>
            <pc:docMk/>
            <pc:sldMk cId="2180000808" sldId="313"/>
            <ac:spMk id="6" creationId="{86CB69B1-6F6B-0BEE-0A8C-E645C57D968C}"/>
          </ac:spMkLst>
        </pc:spChg>
        <pc:picChg chg="add del">
          <ac:chgData name="Macdonald, Jennifer" userId="b03683bd-2fff-4e75-a94d-cf2f4d9a07be" providerId="ADAL" clId="{D929782C-0E55-47CD-8DDD-4B3207DC3DEF}" dt="2024-09-13T08:12:37.378" v="4290" actId="22"/>
          <ac:picMkLst>
            <pc:docMk/>
            <pc:sldMk cId="2180000808" sldId="313"/>
            <ac:picMk id="5" creationId="{09084AD4-09E8-404F-6B7A-A098DB1A0F97}"/>
          </ac:picMkLst>
        </pc:picChg>
      </pc:sldChg>
      <pc:sldChg chg="modSp add mod">
        <pc:chgData name="Macdonald, Jennifer" userId="b03683bd-2fff-4e75-a94d-cf2f4d9a07be" providerId="ADAL" clId="{D929782C-0E55-47CD-8DDD-4B3207DC3DEF}" dt="2024-09-12T14:11:56.053" v="3886" actId="20577"/>
        <pc:sldMkLst>
          <pc:docMk/>
          <pc:sldMk cId="3493380318" sldId="314"/>
        </pc:sldMkLst>
        <pc:spChg chg="mod">
          <ac:chgData name="Macdonald, Jennifer" userId="b03683bd-2fff-4e75-a94d-cf2f4d9a07be" providerId="ADAL" clId="{D929782C-0E55-47CD-8DDD-4B3207DC3DEF}" dt="2024-09-12T14:11:56.053" v="3886" actId="20577"/>
          <ac:spMkLst>
            <pc:docMk/>
            <pc:sldMk cId="3493380318" sldId="314"/>
            <ac:spMk id="2" creationId="{ED82ADB9-2AEB-0052-B8DC-06FBFCEE73CF}"/>
          </ac:spMkLst>
        </pc:spChg>
        <pc:spChg chg="mod">
          <ac:chgData name="Macdonald, Jennifer" userId="b03683bd-2fff-4e75-a94d-cf2f4d9a07be" providerId="ADAL" clId="{D929782C-0E55-47CD-8DDD-4B3207DC3DEF}" dt="2024-09-12T14:02:48.157" v="3683" actId="20577"/>
          <ac:spMkLst>
            <pc:docMk/>
            <pc:sldMk cId="3493380318" sldId="314"/>
            <ac:spMk id="7" creationId="{15A2D92E-F341-9578-73AB-4364080014F8}"/>
          </ac:spMkLst>
        </pc:spChg>
      </pc:sldChg>
      <pc:sldChg chg="addSp delSp modSp add mod ord">
        <pc:chgData name="Macdonald, Jennifer" userId="b03683bd-2fff-4e75-a94d-cf2f4d9a07be" providerId="ADAL" clId="{D929782C-0E55-47CD-8DDD-4B3207DC3DEF}" dt="2024-09-12T14:31:06.094" v="4120" actId="1076"/>
        <pc:sldMkLst>
          <pc:docMk/>
          <pc:sldMk cId="292858069" sldId="315"/>
        </pc:sldMkLst>
        <pc:spChg chg="mod">
          <ac:chgData name="Macdonald, Jennifer" userId="b03683bd-2fff-4e75-a94d-cf2f4d9a07be" providerId="ADAL" clId="{D929782C-0E55-47CD-8DDD-4B3207DC3DEF}" dt="2024-09-12T14:22:40.799" v="3914" actId="404"/>
          <ac:spMkLst>
            <pc:docMk/>
            <pc:sldMk cId="292858069" sldId="315"/>
            <ac:spMk id="2" creationId="{ED82ADB9-2AEB-0052-B8DC-06FBFCEE73CF}"/>
          </ac:spMkLst>
        </pc:spChg>
        <pc:spChg chg="add del mod">
          <ac:chgData name="Macdonald, Jennifer" userId="b03683bd-2fff-4e75-a94d-cf2f4d9a07be" providerId="ADAL" clId="{D929782C-0E55-47CD-8DDD-4B3207DC3DEF}" dt="2024-09-12T14:11:41.712" v="3870" actId="478"/>
          <ac:spMkLst>
            <pc:docMk/>
            <pc:sldMk cId="292858069" sldId="315"/>
            <ac:spMk id="3" creationId="{D196D802-F957-BE34-0DA7-CBE0907EF014}"/>
          </ac:spMkLst>
        </pc:spChg>
        <pc:spChg chg="add mod">
          <ac:chgData name="Macdonald, Jennifer" userId="b03683bd-2fff-4e75-a94d-cf2f4d9a07be" providerId="ADAL" clId="{D929782C-0E55-47CD-8DDD-4B3207DC3DEF}" dt="2024-09-12T14:23:41.388" v="3929" actId="207"/>
          <ac:spMkLst>
            <pc:docMk/>
            <pc:sldMk cId="292858069" sldId="315"/>
            <ac:spMk id="4" creationId="{6860659C-2963-381C-99E3-8CBE7AF905AE}"/>
          </ac:spMkLst>
        </pc:spChg>
        <pc:spChg chg="add mod">
          <ac:chgData name="Macdonald, Jennifer" userId="b03683bd-2fff-4e75-a94d-cf2f4d9a07be" providerId="ADAL" clId="{D929782C-0E55-47CD-8DDD-4B3207DC3DEF}" dt="2024-09-12T14:23:56.474" v="3932" actId="207"/>
          <ac:spMkLst>
            <pc:docMk/>
            <pc:sldMk cId="292858069" sldId="315"/>
            <ac:spMk id="6" creationId="{CA829CC3-D7C9-BEF5-69BB-4C5037D69BFB}"/>
          </ac:spMkLst>
        </pc:spChg>
        <pc:spChg chg="del mod">
          <ac:chgData name="Macdonald, Jennifer" userId="b03683bd-2fff-4e75-a94d-cf2f4d9a07be" providerId="ADAL" clId="{D929782C-0E55-47CD-8DDD-4B3207DC3DEF}" dt="2024-09-12T14:04:00.500" v="3799" actId="478"/>
          <ac:spMkLst>
            <pc:docMk/>
            <pc:sldMk cId="292858069" sldId="315"/>
            <ac:spMk id="7" creationId="{15A2D92E-F341-9578-73AB-4364080014F8}"/>
          </ac:spMkLst>
        </pc:spChg>
        <pc:spChg chg="add mod">
          <ac:chgData name="Macdonald, Jennifer" userId="b03683bd-2fff-4e75-a94d-cf2f4d9a07be" providerId="ADAL" clId="{D929782C-0E55-47CD-8DDD-4B3207DC3DEF}" dt="2024-09-12T14:23:36.961" v="3928" actId="207"/>
          <ac:spMkLst>
            <pc:docMk/>
            <pc:sldMk cId="292858069" sldId="315"/>
            <ac:spMk id="8" creationId="{100F45A5-0C42-46FF-3A38-005120F6CE45}"/>
          </ac:spMkLst>
        </pc:spChg>
        <pc:spChg chg="add mod">
          <ac:chgData name="Macdonald, Jennifer" userId="b03683bd-2fff-4e75-a94d-cf2f4d9a07be" providerId="ADAL" clId="{D929782C-0E55-47CD-8DDD-4B3207DC3DEF}" dt="2024-09-12T14:23:48.153" v="3931" actId="207"/>
          <ac:spMkLst>
            <pc:docMk/>
            <pc:sldMk cId="292858069" sldId="315"/>
            <ac:spMk id="10" creationId="{B7C69083-CDD8-125C-242A-8546EB77901D}"/>
          </ac:spMkLst>
        </pc:spChg>
        <pc:spChg chg="add mod">
          <ac:chgData name="Macdonald, Jennifer" userId="b03683bd-2fff-4e75-a94d-cf2f4d9a07be" providerId="ADAL" clId="{D929782C-0E55-47CD-8DDD-4B3207DC3DEF}" dt="2024-09-12T14:23:44.962" v="3930" actId="207"/>
          <ac:spMkLst>
            <pc:docMk/>
            <pc:sldMk cId="292858069" sldId="315"/>
            <ac:spMk id="11" creationId="{102D39C7-6AD8-9447-D3B5-F80004F34148}"/>
          </ac:spMkLst>
        </pc:spChg>
        <pc:spChg chg="add mod">
          <ac:chgData name="Macdonald, Jennifer" userId="b03683bd-2fff-4e75-a94d-cf2f4d9a07be" providerId="ADAL" clId="{D929782C-0E55-47CD-8DDD-4B3207DC3DEF}" dt="2024-09-12T14:23:59.914" v="3933" actId="207"/>
          <ac:spMkLst>
            <pc:docMk/>
            <pc:sldMk cId="292858069" sldId="315"/>
            <ac:spMk id="12" creationId="{C8743931-8A53-8FCB-49D2-9DE002B853E5}"/>
          </ac:spMkLst>
        </pc:spChg>
        <pc:spChg chg="add mod">
          <ac:chgData name="Macdonald, Jennifer" userId="b03683bd-2fff-4e75-a94d-cf2f4d9a07be" providerId="ADAL" clId="{D929782C-0E55-47CD-8DDD-4B3207DC3DEF}" dt="2024-09-12T14:23:12.141" v="3923" actId="14100"/>
          <ac:spMkLst>
            <pc:docMk/>
            <pc:sldMk cId="292858069" sldId="315"/>
            <ac:spMk id="13" creationId="{582C6080-50CB-A8CF-0A6C-97F3EB680ED9}"/>
          </ac:spMkLst>
        </pc:spChg>
        <pc:spChg chg="add mod">
          <ac:chgData name="Macdonald, Jennifer" userId="b03683bd-2fff-4e75-a94d-cf2f4d9a07be" providerId="ADAL" clId="{D929782C-0E55-47CD-8DDD-4B3207DC3DEF}" dt="2024-09-12T14:23:30.209" v="3927" actId="208"/>
          <ac:spMkLst>
            <pc:docMk/>
            <pc:sldMk cId="292858069" sldId="315"/>
            <ac:spMk id="14" creationId="{F3141723-3522-13A1-5C15-7A756069610D}"/>
          </ac:spMkLst>
        </pc:spChg>
        <pc:spChg chg="add mod">
          <ac:chgData name="Macdonald, Jennifer" userId="b03683bd-2fff-4e75-a94d-cf2f4d9a07be" providerId="ADAL" clId="{D929782C-0E55-47CD-8DDD-4B3207DC3DEF}" dt="2024-09-12T14:24:18.359" v="3935" actId="1076"/>
          <ac:spMkLst>
            <pc:docMk/>
            <pc:sldMk cId="292858069" sldId="315"/>
            <ac:spMk id="15" creationId="{B96979DC-93C6-DE7D-015D-FA5FD03B4A40}"/>
          </ac:spMkLst>
        </pc:spChg>
        <pc:spChg chg="add mod">
          <ac:chgData name="Macdonald, Jennifer" userId="b03683bd-2fff-4e75-a94d-cf2f4d9a07be" providerId="ADAL" clId="{D929782C-0E55-47CD-8DDD-4B3207DC3DEF}" dt="2024-09-12T14:24:18.359" v="3935" actId="1076"/>
          <ac:spMkLst>
            <pc:docMk/>
            <pc:sldMk cId="292858069" sldId="315"/>
            <ac:spMk id="16" creationId="{5955DC4F-A19D-F57B-F291-E849AFFA7CD3}"/>
          </ac:spMkLst>
        </pc:spChg>
        <pc:spChg chg="add mod">
          <ac:chgData name="Macdonald, Jennifer" userId="b03683bd-2fff-4e75-a94d-cf2f4d9a07be" providerId="ADAL" clId="{D929782C-0E55-47CD-8DDD-4B3207DC3DEF}" dt="2024-09-12T14:24:18.359" v="3935" actId="1076"/>
          <ac:spMkLst>
            <pc:docMk/>
            <pc:sldMk cId="292858069" sldId="315"/>
            <ac:spMk id="17" creationId="{6B7F151D-DE03-BBC2-4FC0-3ADDBBA6DDEB}"/>
          </ac:spMkLst>
        </pc:spChg>
        <pc:spChg chg="add mod">
          <ac:chgData name="Macdonald, Jennifer" userId="b03683bd-2fff-4e75-a94d-cf2f4d9a07be" providerId="ADAL" clId="{D929782C-0E55-47CD-8DDD-4B3207DC3DEF}" dt="2024-09-12T14:24:18.359" v="3935" actId="1076"/>
          <ac:spMkLst>
            <pc:docMk/>
            <pc:sldMk cId="292858069" sldId="315"/>
            <ac:spMk id="18" creationId="{C723E395-44D5-1AE0-14BD-13554C594616}"/>
          </ac:spMkLst>
        </pc:spChg>
        <pc:spChg chg="add mod">
          <ac:chgData name="Macdonald, Jennifer" userId="b03683bd-2fff-4e75-a94d-cf2f4d9a07be" providerId="ADAL" clId="{D929782C-0E55-47CD-8DDD-4B3207DC3DEF}" dt="2024-09-12T14:24:18.359" v="3935" actId="1076"/>
          <ac:spMkLst>
            <pc:docMk/>
            <pc:sldMk cId="292858069" sldId="315"/>
            <ac:spMk id="19" creationId="{6B684915-7A04-AF2A-DFA7-284C420C3350}"/>
          </ac:spMkLst>
        </pc:spChg>
        <pc:spChg chg="add mod">
          <ac:chgData name="Macdonald, Jennifer" userId="b03683bd-2fff-4e75-a94d-cf2f4d9a07be" providerId="ADAL" clId="{D929782C-0E55-47CD-8DDD-4B3207DC3DEF}" dt="2024-09-12T14:24:18.359" v="3935" actId="1076"/>
          <ac:spMkLst>
            <pc:docMk/>
            <pc:sldMk cId="292858069" sldId="315"/>
            <ac:spMk id="20" creationId="{74D5E77C-156B-549F-5542-9C245E46A7B6}"/>
          </ac:spMkLst>
        </pc:spChg>
        <pc:spChg chg="add mod">
          <ac:chgData name="Macdonald, Jennifer" userId="b03683bd-2fff-4e75-a94d-cf2f4d9a07be" providerId="ADAL" clId="{D929782C-0E55-47CD-8DDD-4B3207DC3DEF}" dt="2024-09-12T14:24:36.573" v="3939" actId="1076"/>
          <ac:spMkLst>
            <pc:docMk/>
            <pc:sldMk cId="292858069" sldId="315"/>
            <ac:spMk id="21" creationId="{08590530-9612-1098-EB9D-DA6001A719B7}"/>
          </ac:spMkLst>
        </pc:spChg>
        <pc:spChg chg="add mod">
          <ac:chgData name="Macdonald, Jennifer" userId="b03683bd-2fff-4e75-a94d-cf2f4d9a07be" providerId="ADAL" clId="{D929782C-0E55-47CD-8DDD-4B3207DC3DEF}" dt="2024-09-12T14:24:39.586" v="3940"/>
          <ac:spMkLst>
            <pc:docMk/>
            <pc:sldMk cId="292858069" sldId="315"/>
            <ac:spMk id="22" creationId="{7A065564-0CE7-D9B8-E335-540FD3DAAADC}"/>
          </ac:spMkLst>
        </pc:spChg>
        <pc:spChg chg="add mod">
          <ac:chgData name="Macdonald, Jennifer" userId="b03683bd-2fff-4e75-a94d-cf2f4d9a07be" providerId="ADAL" clId="{D929782C-0E55-47CD-8DDD-4B3207DC3DEF}" dt="2024-09-12T14:25:08.373" v="3952" actId="1076"/>
          <ac:spMkLst>
            <pc:docMk/>
            <pc:sldMk cId="292858069" sldId="315"/>
            <ac:spMk id="23" creationId="{5D6CBBAB-B826-BD0E-53A0-A82F7F73208E}"/>
          </ac:spMkLst>
        </pc:spChg>
        <pc:spChg chg="add mod">
          <ac:chgData name="Macdonald, Jennifer" userId="b03683bd-2fff-4e75-a94d-cf2f4d9a07be" providerId="ADAL" clId="{D929782C-0E55-47CD-8DDD-4B3207DC3DEF}" dt="2024-09-12T14:25:10.302" v="3953" actId="1076"/>
          <ac:spMkLst>
            <pc:docMk/>
            <pc:sldMk cId="292858069" sldId="315"/>
            <ac:spMk id="24" creationId="{B8BFE543-518C-3AA9-DC0F-3368C3D7AA8D}"/>
          </ac:spMkLst>
        </pc:spChg>
        <pc:spChg chg="add mod">
          <ac:chgData name="Macdonald, Jennifer" userId="b03683bd-2fff-4e75-a94d-cf2f4d9a07be" providerId="ADAL" clId="{D929782C-0E55-47CD-8DDD-4B3207DC3DEF}" dt="2024-09-12T14:25:13.465" v="3954" actId="1076"/>
          <ac:spMkLst>
            <pc:docMk/>
            <pc:sldMk cId="292858069" sldId="315"/>
            <ac:spMk id="25" creationId="{DF34A3B9-B758-3B67-4997-139F6A00FC08}"/>
          </ac:spMkLst>
        </pc:spChg>
        <pc:spChg chg="add del mod">
          <ac:chgData name="Macdonald, Jennifer" userId="b03683bd-2fff-4e75-a94d-cf2f4d9a07be" providerId="ADAL" clId="{D929782C-0E55-47CD-8DDD-4B3207DC3DEF}" dt="2024-09-12T14:24:58.444" v="3951" actId="478"/>
          <ac:spMkLst>
            <pc:docMk/>
            <pc:sldMk cId="292858069" sldId="315"/>
            <ac:spMk id="26" creationId="{B79F0872-9BD6-C8DC-8CA0-818580FD5125}"/>
          </ac:spMkLst>
        </pc:spChg>
        <pc:spChg chg="add mod">
          <ac:chgData name="Macdonald, Jennifer" userId="b03683bd-2fff-4e75-a94d-cf2f4d9a07be" providerId="ADAL" clId="{D929782C-0E55-47CD-8DDD-4B3207DC3DEF}" dt="2024-09-12T14:25:20.630" v="3956" actId="1076"/>
          <ac:spMkLst>
            <pc:docMk/>
            <pc:sldMk cId="292858069" sldId="315"/>
            <ac:spMk id="27" creationId="{EE5A8AEF-F189-A77E-476C-4FF83EAB0D5F}"/>
          </ac:spMkLst>
        </pc:spChg>
        <pc:spChg chg="add mod">
          <ac:chgData name="Macdonald, Jennifer" userId="b03683bd-2fff-4e75-a94d-cf2f4d9a07be" providerId="ADAL" clId="{D929782C-0E55-47CD-8DDD-4B3207DC3DEF}" dt="2024-09-12T14:25:31.524" v="3958" actId="1076"/>
          <ac:spMkLst>
            <pc:docMk/>
            <pc:sldMk cId="292858069" sldId="315"/>
            <ac:spMk id="28" creationId="{1E235526-5C40-744A-7003-BE6123069A75}"/>
          </ac:spMkLst>
        </pc:spChg>
        <pc:spChg chg="add mod">
          <ac:chgData name="Macdonald, Jennifer" userId="b03683bd-2fff-4e75-a94d-cf2f4d9a07be" providerId="ADAL" clId="{D929782C-0E55-47CD-8DDD-4B3207DC3DEF}" dt="2024-09-12T14:25:31.524" v="3958" actId="1076"/>
          <ac:spMkLst>
            <pc:docMk/>
            <pc:sldMk cId="292858069" sldId="315"/>
            <ac:spMk id="29" creationId="{B27BED7F-1B62-64A1-BF99-04FD3EA13ADA}"/>
          </ac:spMkLst>
        </pc:spChg>
        <pc:spChg chg="add mod">
          <ac:chgData name="Macdonald, Jennifer" userId="b03683bd-2fff-4e75-a94d-cf2f4d9a07be" providerId="ADAL" clId="{D929782C-0E55-47CD-8DDD-4B3207DC3DEF}" dt="2024-09-12T14:25:31.524" v="3958" actId="1076"/>
          <ac:spMkLst>
            <pc:docMk/>
            <pc:sldMk cId="292858069" sldId="315"/>
            <ac:spMk id="30" creationId="{3B18AA9A-454A-C92A-06A2-0CF55E3E4C11}"/>
          </ac:spMkLst>
        </pc:spChg>
        <pc:spChg chg="add mod">
          <ac:chgData name="Macdonald, Jennifer" userId="b03683bd-2fff-4e75-a94d-cf2f4d9a07be" providerId="ADAL" clId="{D929782C-0E55-47CD-8DDD-4B3207DC3DEF}" dt="2024-09-12T14:25:31.524" v="3958" actId="1076"/>
          <ac:spMkLst>
            <pc:docMk/>
            <pc:sldMk cId="292858069" sldId="315"/>
            <ac:spMk id="31" creationId="{B01978AE-9BB5-336C-CB6E-311D926A325F}"/>
          </ac:spMkLst>
        </pc:spChg>
        <pc:spChg chg="add mod">
          <ac:chgData name="Macdonald, Jennifer" userId="b03683bd-2fff-4e75-a94d-cf2f4d9a07be" providerId="ADAL" clId="{D929782C-0E55-47CD-8DDD-4B3207DC3DEF}" dt="2024-09-12T14:25:31.524" v="3958" actId="1076"/>
          <ac:spMkLst>
            <pc:docMk/>
            <pc:sldMk cId="292858069" sldId="315"/>
            <ac:spMk id="32" creationId="{B2945187-3713-0F5E-478C-EC83727A6BE8}"/>
          </ac:spMkLst>
        </pc:spChg>
        <pc:spChg chg="add mod">
          <ac:chgData name="Macdonald, Jennifer" userId="b03683bd-2fff-4e75-a94d-cf2f4d9a07be" providerId="ADAL" clId="{D929782C-0E55-47CD-8DDD-4B3207DC3DEF}" dt="2024-09-12T14:25:31.524" v="3958" actId="1076"/>
          <ac:spMkLst>
            <pc:docMk/>
            <pc:sldMk cId="292858069" sldId="315"/>
            <ac:spMk id="33" creationId="{545CE937-0118-186C-6F47-381F38D0B677}"/>
          </ac:spMkLst>
        </pc:spChg>
        <pc:spChg chg="add mod">
          <ac:chgData name="Macdonald, Jennifer" userId="b03683bd-2fff-4e75-a94d-cf2f4d9a07be" providerId="ADAL" clId="{D929782C-0E55-47CD-8DDD-4B3207DC3DEF}" dt="2024-09-12T14:25:36.749" v="3960" actId="1076"/>
          <ac:spMkLst>
            <pc:docMk/>
            <pc:sldMk cId="292858069" sldId="315"/>
            <ac:spMk id="34" creationId="{A4265CB2-9905-2485-AB41-7F7C7C6B2852}"/>
          </ac:spMkLst>
        </pc:spChg>
        <pc:spChg chg="add mod">
          <ac:chgData name="Macdonald, Jennifer" userId="b03683bd-2fff-4e75-a94d-cf2f4d9a07be" providerId="ADAL" clId="{D929782C-0E55-47CD-8DDD-4B3207DC3DEF}" dt="2024-09-12T14:25:36.749" v="3960" actId="1076"/>
          <ac:spMkLst>
            <pc:docMk/>
            <pc:sldMk cId="292858069" sldId="315"/>
            <ac:spMk id="35" creationId="{BBDC5169-BC4B-B43F-7644-C74772047EE0}"/>
          </ac:spMkLst>
        </pc:spChg>
        <pc:spChg chg="add mod">
          <ac:chgData name="Macdonald, Jennifer" userId="b03683bd-2fff-4e75-a94d-cf2f4d9a07be" providerId="ADAL" clId="{D929782C-0E55-47CD-8DDD-4B3207DC3DEF}" dt="2024-09-12T14:25:36.749" v="3960" actId="1076"/>
          <ac:spMkLst>
            <pc:docMk/>
            <pc:sldMk cId="292858069" sldId="315"/>
            <ac:spMk id="36" creationId="{954C58D0-CEEF-F9E8-34B5-17CA15E51377}"/>
          </ac:spMkLst>
        </pc:spChg>
        <pc:spChg chg="add mod">
          <ac:chgData name="Macdonald, Jennifer" userId="b03683bd-2fff-4e75-a94d-cf2f4d9a07be" providerId="ADAL" clId="{D929782C-0E55-47CD-8DDD-4B3207DC3DEF}" dt="2024-09-12T14:25:36.749" v="3960" actId="1076"/>
          <ac:spMkLst>
            <pc:docMk/>
            <pc:sldMk cId="292858069" sldId="315"/>
            <ac:spMk id="37" creationId="{85150613-F7D8-DA15-A198-3D69884705D1}"/>
          </ac:spMkLst>
        </pc:spChg>
        <pc:spChg chg="add mod">
          <ac:chgData name="Macdonald, Jennifer" userId="b03683bd-2fff-4e75-a94d-cf2f4d9a07be" providerId="ADAL" clId="{D929782C-0E55-47CD-8DDD-4B3207DC3DEF}" dt="2024-09-12T14:25:36.749" v="3960" actId="1076"/>
          <ac:spMkLst>
            <pc:docMk/>
            <pc:sldMk cId="292858069" sldId="315"/>
            <ac:spMk id="38" creationId="{23A6927E-A17F-B8E1-B023-487EAEBBFED0}"/>
          </ac:spMkLst>
        </pc:spChg>
        <pc:spChg chg="add mod">
          <ac:chgData name="Macdonald, Jennifer" userId="b03683bd-2fff-4e75-a94d-cf2f4d9a07be" providerId="ADAL" clId="{D929782C-0E55-47CD-8DDD-4B3207DC3DEF}" dt="2024-09-12T14:25:36.749" v="3960" actId="1076"/>
          <ac:spMkLst>
            <pc:docMk/>
            <pc:sldMk cId="292858069" sldId="315"/>
            <ac:spMk id="39" creationId="{226A04C8-2053-EFDE-A50D-3A031CDC67BF}"/>
          </ac:spMkLst>
        </pc:spChg>
        <pc:spChg chg="add mod">
          <ac:chgData name="Macdonald, Jennifer" userId="b03683bd-2fff-4e75-a94d-cf2f4d9a07be" providerId="ADAL" clId="{D929782C-0E55-47CD-8DDD-4B3207DC3DEF}" dt="2024-09-12T14:25:41.388" v="3962" actId="1076"/>
          <ac:spMkLst>
            <pc:docMk/>
            <pc:sldMk cId="292858069" sldId="315"/>
            <ac:spMk id="40" creationId="{4ED6728C-7E8B-B5E6-98EF-CA8FFE860A48}"/>
          </ac:spMkLst>
        </pc:spChg>
        <pc:spChg chg="add mod">
          <ac:chgData name="Macdonald, Jennifer" userId="b03683bd-2fff-4e75-a94d-cf2f4d9a07be" providerId="ADAL" clId="{D929782C-0E55-47CD-8DDD-4B3207DC3DEF}" dt="2024-09-12T14:25:41.388" v="3962" actId="1076"/>
          <ac:spMkLst>
            <pc:docMk/>
            <pc:sldMk cId="292858069" sldId="315"/>
            <ac:spMk id="41" creationId="{0227C277-9091-3C4D-C01F-2099AF35890E}"/>
          </ac:spMkLst>
        </pc:spChg>
        <pc:spChg chg="add mod">
          <ac:chgData name="Macdonald, Jennifer" userId="b03683bd-2fff-4e75-a94d-cf2f4d9a07be" providerId="ADAL" clId="{D929782C-0E55-47CD-8DDD-4B3207DC3DEF}" dt="2024-09-12T14:25:41.388" v="3962" actId="1076"/>
          <ac:spMkLst>
            <pc:docMk/>
            <pc:sldMk cId="292858069" sldId="315"/>
            <ac:spMk id="42" creationId="{29CFBF12-3BFD-5626-3567-F1E7F44EBEBA}"/>
          </ac:spMkLst>
        </pc:spChg>
        <pc:spChg chg="add mod">
          <ac:chgData name="Macdonald, Jennifer" userId="b03683bd-2fff-4e75-a94d-cf2f4d9a07be" providerId="ADAL" clId="{D929782C-0E55-47CD-8DDD-4B3207DC3DEF}" dt="2024-09-12T14:25:41.388" v="3962" actId="1076"/>
          <ac:spMkLst>
            <pc:docMk/>
            <pc:sldMk cId="292858069" sldId="315"/>
            <ac:spMk id="43" creationId="{3FB8181C-E856-AE20-86EF-7F33E9634E87}"/>
          </ac:spMkLst>
        </pc:spChg>
        <pc:spChg chg="add mod">
          <ac:chgData name="Macdonald, Jennifer" userId="b03683bd-2fff-4e75-a94d-cf2f4d9a07be" providerId="ADAL" clId="{D929782C-0E55-47CD-8DDD-4B3207DC3DEF}" dt="2024-09-12T14:25:41.388" v="3962" actId="1076"/>
          <ac:spMkLst>
            <pc:docMk/>
            <pc:sldMk cId="292858069" sldId="315"/>
            <ac:spMk id="44" creationId="{3F86C0E4-78C0-2524-9CD5-90106DE1430C}"/>
          </ac:spMkLst>
        </pc:spChg>
        <pc:spChg chg="add mod">
          <ac:chgData name="Macdonald, Jennifer" userId="b03683bd-2fff-4e75-a94d-cf2f4d9a07be" providerId="ADAL" clId="{D929782C-0E55-47CD-8DDD-4B3207DC3DEF}" dt="2024-09-12T14:25:41.388" v="3962" actId="1076"/>
          <ac:spMkLst>
            <pc:docMk/>
            <pc:sldMk cId="292858069" sldId="315"/>
            <ac:spMk id="45" creationId="{BCE24BFF-237F-66E8-ABF7-3F975755BA1D}"/>
          </ac:spMkLst>
        </pc:spChg>
        <pc:spChg chg="add mod">
          <ac:chgData name="Macdonald, Jennifer" userId="b03683bd-2fff-4e75-a94d-cf2f4d9a07be" providerId="ADAL" clId="{D929782C-0E55-47CD-8DDD-4B3207DC3DEF}" dt="2024-09-12T14:25:45.912" v="3964" actId="1076"/>
          <ac:spMkLst>
            <pc:docMk/>
            <pc:sldMk cId="292858069" sldId="315"/>
            <ac:spMk id="46" creationId="{91E09AEB-6E3E-187F-75D4-ABF33786A470}"/>
          </ac:spMkLst>
        </pc:spChg>
        <pc:spChg chg="add mod">
          <ac:chgData name="Macdonald, Jennifer" userId="b03683bd-2fff-4e75-a94d-cf2f4d9a07be" providerId="ADAL" clId="{D929782C-0E55-47CD-8DDD-4B3207DC3DEF}" dt="2024-09-12T14:25:45.912" v="3964" actId="1076"/>
          <ac:spMkLst>
            <pc:docMk/>
            <pc:sldMk cId="292858069" sldId="315"/>
            <ac:spMk id="47" creationId="{F1FEB3DE-144D-14B9-A369-0FCA7BAFFA73}"/>
          </ac:spMkLst>
        </pc:spChg>
        <pc:spChg chg="add mod">
          <ac:chgData name="Macdonald, Jennifer" userId="b03683bd-2fff-4e75-a94d-cf2f4d9a07be" providerId="ADAL" clId="{D929782C-0E55-47CD-8DDD-4B3207DC3DEF}" dt="2024-09-12T14:25:45.912" v="3964" actId="1076"/>
          <ac:spMkLst>
            <pc:docMk/>
            <pc:sldMk cId="292858069" sldId="315"/>
            <ac:spMk id="48" creationId="{FE35384E-FC53-6A76-3633-569A36A2D656}"/>
          </ac:spMkLst>
        </pc:spChg>
        <pc:spChg chg="add mod">
          <ac:chgData name="Macdonald, Jennifer" userId="b03683bd-2fff-4e75-a94d-cf2f4d9a07be" providerId="ADAL" clId="{D929782C-0E55-47CD-8DDD-4B3207DC3DEF}" dt="2024-09-12T14:25:45.912" v="3964" actId="1076"/>
          <ac:spMkLst>
            <pc:docMk/>
            <pc:sldMk cId="292858069" sldId="315"/>
            <ac:spMk id="49" creationId="{EC4B010F-FE6E-9071-15D6-524E1C06B7FA}"/>
          </ac:spMkLst>
        </pc:spChg>
        <pc:spChg chg="add mod">
          <ac:chgData name="Macdonald, Jennifer" userId="b03683bd-2fff-4e75-a94d-cf2f4d9a07be" providerId="ADAL" clId="{D929782C-0E55-47CD-8DDD-4B3207DC3DEF}" dt="2024-09-12T14:25:45.912" v="3964" actId="1076"/>
          <ac:spMkLst>
            <pc:docMk/>
            <pc:sldMk cId="292858069" sldId="315"/>
            <ac:spMk id="50" creationId="{AFB7C392-978A-1937-35F3-300333373B36}"/>
          </ac:spMkLst>
        </pc:spChg>
        <pc:spChg chg="add mod">
          <ac:chgData name="Macdonald, Jennifer" userId="b03683bd-2fff-4e75-a94d-cf2f4d9a07be" providerId="ADAL" clId="{D929782C-0E55-47CD-8DDD-4B3207DC3DEF}" dt="2024-09-12T14:25:45.912" v="3964" actId="1076"/>
          <ac:spMkLst>
            <pc:docMk/>
            <pc:sldMk cId="292858069" sldId="315"/>
            <ac:spMk id="51" creationId="{9BC882A5-F477-E0B7-9A67-DDF776D80A31}"/>
          </ac:spMkLst>
        </pc:spChg>
        <pc:spChg chg="add mod">
          <ac:chgData name="Macdonald, Jennifer" userId="b03683bd-2fff-4e75-a94d-cf2f4d9a07be" providerId="ADAL" clId="{D929782C-0E55-47CD-8DDD-4B3207DC3DEF}" dt="2024-09-12T14:26:01.180" v="3967" actId="1076"/>
          <ac:spMkLst>
            <pc:docMk/>
            <pc:sldMk cId="292858069" sldId="315"/>
            <ac:spMk id="52" creationId="{1A288BBB-D654-0A6D-67E0-7F6971ADB98C}"/>
          </ac:spMkLst>
        </pc:spChg>
        <pc:spChg chg="add mod">
          <ac:chgData name="Macdonald, Jennifer" userId="b03683bd-2fff-4e75-a94d-cf2f4d9a07be" providerId="ADAL" clId="{D929782C-0E55-47CD-8DDD-4B3207DC3DEF}" dt="2024-09-12T14:26:01.180" v="3967" actId="1076"/>
          <ac:spMkLst>
            <pc:docMk/>
            <pc:sldMk cId="292858069" sldId="315"/>
            <ac:spMk id="53" creationId="{8B7283FD-33DF-01AC-5C0A-5A15E33B28A6}"/>
          </ac:spMkLst>
        </pc:spChg>
        <pc:spChg chg="add mod">
          <ac:chgData name="Macdonald, Jennifer" userId="b03683bd-2fff-4e75-a94d-cf2f4d9a07be" providerId="ADAL" clId="{D929782C-0E55-47CD-8DDD-4B3207DC3DEF}" dt="2024-09-12T14:26:01.180" v="3967" actId="1076"/>
          <ac:spMkLst>
            <pc:docMk/>
            <pc:sldMk cId="292858069" sldId="315"/>
            <ac:spMk id="54" creationId="{8611EB96-79E9-B7B1-ECB2-1A2F566EB230}"/>
          </ac:spMkLst>
        </pc:spChg>
        <pc:spChg chg="add mod">
          <ac:chgData name="Macdonald, Jennifer" userId="b03683bd-2fff-4e75-a94d-cf2f4d9a07be" providerId="ADAL" clId="{D929782C-0E55-47CD-8DDD-4B3207DC3DEF}" dt="2024-09-12T14:26:01.180" v="3967" actId="1076"/>
          <ac:spMkLst>
            <pc:docMk/>
            <pc:sldMk cId="292858069" sldId="315"/>
            <ac:spMk id="55" creationId="{A4A766BB-E93F-E633-B663-2F62D108771A}"/>
          </ac:spMkLst>
        </pc:spChg>
        <pc:spChg chg="add mod">
          <ac:chgData name="Macdonald, Jennifer" userId="b03683bd-2fff-4e75-a94d-cf2f4d9a07be" providerId="ADAL" clId="{D929782C-0E55-47CD-8DDD-4B3207DC3DEF}" dt="2024-09-12T14:26:01.180" v="3967" actId="1076"/>
          <ac:spMkLst>
            <pc:docMk/>
            <pc:sldMk cId="292858069" sldId="315"/>
            <ac:spMk id="56" creationId="{4369E205-840D-0DCA-A8DC-712A195361D1}"/>
          </ac:spMkLst>
        </pc:spChg>
        <pc:spChg chg="add mod">
          <ac:chgData name="Macdonald, Jennifer" userId="b03683bd-2fff-4e75-a94d-cf2f4d9a07be" providerId="ADAL" clId="{D929782C-0E55-47CD-8DDD-4B3207DC3DEF}" dt="2024-09-12T14:26:01.180" v="3967" actId="1076"/>
          <ac:spMkLst>
            <pc:docMk/>
            <pc:sldMk cId="292858069" sldId="315"/>
            <ac:spMk id="57" creationId="{C9B2CBA8-7EFF-9D61-0F82-88B1C1D9DB8B}"/>
          </ac:spMkLst>
        </pc:spChg>
        <pc:spChg chg="add mod">
          <ac:chgData name="Macdonald, Jennifer" userId="b03683bd-2fff-4e75-a94d-cf2f4d9a07be" providerId="ADAL" clId="{D929782C-0E55-47CD-8DDD-4B3207DC3DEF}" dt="2024-09-12T14:30:23.818" v="4110" actId="1076"/>
          <ac:spMkLst>
            <pc:docMk/>
            <pc:sldMk cId="292858069" sldId="315"/>
            <ac:spMk id="60" creationId="{6D303F94-6F0B-F040-7591-878C69DA9662}"/>
          </ac:spMkLst>
        </pc:spChg>
        <pc:spChg chg="add mod">
          <ac:chgData name="Macdonald, Jennifer" userId="b03683bd-2fff-4e75-a94d-cf2f4d9a07be" providerId="ADAL" clId="{D929782C-0E55-47CD-8DDD-4B3207DC3DEF}" dt="2024-09-12T14:30:23.818" v="4110" actId="1076"/>
          <ac:spMkLst>
            <pc:docMk/>
            <pc:sldMk cId="292858069" sldId="315"/>
            <ac:spMk id="61" creationId="{7DEE7D92-5261-F66D-2CC3-CA48F2DACA15}"/>
          </ac:spMkLst>
        </pc:spChg>
        <pc:spChg chg="add mod">
          <ac:chgData name="Macdonald, Jennifer" userId="b03683bd-2fff-4e75-a94d-cf2f4d9a07be" providerId="ADAL" clId="{D929782C-0E55-47CD-8DDD-4B3207DC3DEF}" dt="2024-09-12T14:30:34.535" v="4114" actId="1076"/>
          <ac:spMkLst>
            <pc:docMk/>
            <pc:sldMk cId="292858069" sldId="315"/>
            <ac:spMk id="66" creationId="{421D7325-5803-7A0F-4A28-0A81CF66A209}"/>
          </ac:spMkLst>
        </pc:spChg>
        <pc:spChg chg="add mod">
          <ac:chgData name="Macdonald, Jennifer" userId="b03683bd-2fff-4e75-a94d-cf2f4d9a07be" providerId="ADAL" clId="{D929782C-0E55-47CD-8DDD-4B3207DC3DEF}" dt="2024-09-12T14:29:48.882" v="4103" actId="1076"/>
          <ac:spMkLst>
            <pc:docMk/>
            <pc:sldMk cId="292858069" sldId="315"/>
            <ac:spMk id="67" creationId="{816D4DCA-E016-C303-E368-A10A968D84B3}"/>
          </ac:spMkLst>
        </pc:spChg>
        <pc:spChg chg="add mod">
          <ac:chgData name="Macdonald, Jennifer" userId="b03683bd-2fff-4e75-a94d-cf2f4d9a07be" providerId="ADAL" clId="{D929782C-0E55-47CD-8DDD-4B3207DC3DEF}" dt="2024-09-12T14:29:58.168" v="4109" actId="20577"/>
          <ac:spMkLst>
            <pc:docMk/>
            <pc:sldMk cId="292858069" sldId="315"/>
            <ac:spMk id="68" creationId="{E4FB55C6-7132-9D76-6738-AF68EB2B6044}"/>
          </ac:spMkLst>
        </pc:spChg>
        <pc:picChg chg="del">
          <ac:chgData name="Macdonald, Jennifer" userId="b03683bd-2fff-4e75-a94d-cf2f4d9a07be" providerId="ADAL" clId="{D929782C-0E55-47CD-8DDD-4B3207DC3DEF}" dt="2024-09-12T14:03:21.599" v="3691" actId="478"/>
          <ac:picMkLst>
            <pc:docMk/>
            <pc:sldMk cId="292858069" sldId="315"/>
            <ac:picMk id="9" creationId="{BDEBD46D-2F94-7311-0D95-96E2A922F9A4}"/>
          </ac:picMkLst>
        </pc:picChg>
        <pc:cxnChg chg="add mod">
          <ac:chgData name="Macdonald, Jennifer" userId="b03683bd-2fff-4e75-a94d-cf2f4d9a07be" providerId="ADAL" clId="{D929782C-0E55-47CD-8DDD-4B3207DC3DEF}" dt="2024-09-12T14:30:23.818" v="4110" actId="1076"/>
          <ac:cxnSpMkLst>
            <pc:docMk/>
            <pc:sldMk cId="292858069" sldId="315"/>
            <ac:cxnSpMk id="59" creationId="{0AA3EBDC-A773-5191-ED32-205600B38AB7}"/>
          </ac:cxnSpMkLst>
        </pc:cxnChg>
        <pc:cxnChg chg="add mod">
          <ac:chgData name="Macdonald, Jennifer" userId="b03683bd-2fff-4e75-a94d-cf2f4d9a07be" providerId="ADAL" clId="{D929782C-0E55-47CD-8DDD-4B3207DC3DEF}" dt="2024-09-12T14:30:23.818" v="4110" actId="1076"/>
          <ac:cxnSpMkLst>
            <pc:docMk/>
            <pc:sldMk cId="292858069" sldId="315"/>
            <ac:cxnSpMk id="62" creationId="{913856DE-1FBF-A971-A34F-2DACC7F5E8BA}"/>
          </ac:cxnSpMkLst>
        </pc:cxnChg>
        <pc:cxnChg chg="add mod">
          <ac:chgData name="Macdonald, Jennifer" userId="b03683bd-2fff-4e75-a94d-cf2f4d9a07be" providerId="ADAL" clId="{D929782C-0E55-47CD-8DDD-4B3207DC3DEF}" dt="2024-09-12T14:31:06.094" v="4120" actId="1076"/>
          <ac:cxnSpMkLst>
            <pc:docMk/>
            <pc:sldMk cId="292858069" sldId="315"/>
            <ac:cxnSpMk id="64" creationId="{F9917CC5-4580-9CC2-B193-6D0C8C9DBD5B}"/>
          </ac:cxnSpMkLst>
        </pc:cxnChg>
        <pc:cxnChg chg="add mod">
          <ac:chgData name="Macdonald, Jennifer" userId="b03683bd-2fff-4e75-a94d-cf2f4d9a07be" providerId="ADAL" clId="{D929782C-0E55-47CD-8DDD-4B3207DC3DEF}" dt="2024-09-12T14:30:51.837" v="4118" actId="208"/>
          <ac:cxnSpMkLst>
            <pc:docMk/>
            <pc:sldMk cId="292858069" sldId="315"/>
            <ac:cxnSpMk id="71" creationId="{B7CEC8F8-0755-908E-A07A-410A93B64C66}"/>
          </ac:cxnSpMkLst>
        </pc:cxnChg>
      </pc:sldChg>
      <pc:sldChg chg="modSp add mod ord">
        <pc:chgData name="Macdonald, Jennifer" userId="b03683bd-2fff-4e75-a94d-cf2f4d9a07be" providerId="ADAL" clId="{D929782C-0E55-47CD-8DDD-4B3207DC3DEF}" dt="2024-09-13T08:40:19.790" v="6614"/>
        <pc:sldMkLst>
          <pc:docMk/>
          <pc:sldMk cId="4078139911" sldId="316"/>
        </pc:sldMkLst>
        <pc:spChg chg="mod">
          <ac:chgData name="Macdonald, Jennifer" userId="b03683bd-2fff-4e75-a94d-cf2f4d9a07be" providerId="ADAL" clId="{D929782C-0E55-47CD-8DDD-4B3207DC3DEF}" dt="2024-09-12T14:11:53.106" v="3884" actId="20577"/>
          <ac:spMkLst>
            <pc:docMk/>
            <pc:sldMk cId="4078139911" sldId="316"/>
            <ac:spMk id="2" creationId="{ED82ADB9-2AEB-0052-B8DC-06FBFCEE73CF}"/>
          </ac:spMkLst>
        </pc:spChg>
      </pc:sldChg>
      <pc:sldChg chg="delSp add del mod">
        <pc:chgData name="Macdonald, Jennifer" userId="b03683bd-2fff-4e75-a94d-cf2f4d9a07be" providerId="ADAL" clId="{D929782C-0E55-47CD-8DDD-4B3207DC3DEF}" dt="2024-09-13T07:25:55.801" v="4125" actId="47"/>
        <pc:sldMkLst>
          <pc:docMk/>
          <pc:sldMk cId="1656962114" sldId="317"/>
        </pc:sldMkLst>
        <pc:spChg chg="del">
          <ac:chgData name="Macdonald, Jennifer" userId="b03683bd-2fff-4e75-a94d-cf2f4d9a07be" providerId="ADAL" clId="{D929782C-0E55-47CD-8DDD-4B3207DC3DEF}" dt="2024-09-13T07:25:21.045" v="4124" actId="478"/>
          <ac:spMkLst>
            <pc:docMk/>
            <pc:sldMk cId="1656962114" sldId="317"/>
            <ac:spMk id="15" creationId="{0CE9C934-C89A-E5B4-6D35-1A8653CDE7AF}"/>
          </ac:spMkLst>
        </pc:spChg>
        <pc:spChg chg="del">
          <ac:chgData name="Macdonald, Jennifer" userId="b03683bd-2fff-4e75-a94d-cf2f4d9a07be" providerId="ADAL" clId="{D929782C-0E55-47CD-8DDD-4B3207DC3DEF}" dt="2024-09-13T07:25:21.045" v="4124" actId="478"/>
          <ac:spMkLst>
            <pc:docMk/>
            <pc:sldMk cId="1656962114" sldId="317"/>
            <ac:spMk id="20" creationId="{8A13D533-F59C-3168-2872-9ABBC72F8854}"/>
          </ac:spMkLst>
        </pc:spChg>
        <pc:spChg chg="del">
          <ac:chgData name="Macdonald, Jennifer" userId="b03683bd-2fff-4e75-a94d-cf2f4d9a07be" providerId="ADAL" clId="{D929782C-0E55-47CD-8DDD-4B3207DC3DEF}" dt="2024-09-13T07:25:21.045" v="4124" actId="478"/>
          <ac:spMkLst>
            <pc:docMk/>
            <pc:sldMk cId="1656962114" sldId="317"/>
            <ac:spMk id="21" creationId="{610B824A-4AAB-5B66-8A28-9B62E1CEF2FA}"/>
          </ac:spMkLst>
        </pc:spChg>
        <pc:spChg chg="del">
          <ac:chgData name="Macdonald, Jennifer" userId="b03683bd-2fff-4e75-a94d-cf2f4d9a07be" providerId="ADAL" clId="{D929782C-0E55-47CD-8DDD-4B3207DC3DEF}" dt="2024-09-13T07:25:21.045" v="4124" actId="478"/>
          <ac:spMkLst>
            <pc:docMk/>
            <pc:sldMk cId="1656962114" sldId="317"/>
            <ac:spMk id="22" creationId="{73A5CAB8-76CF-7AC9-2287-1A603BC7BDE6}"/>
          </ac:spMkLst>
        </pc:spChg>
        <pc:spChg chg="del">
          <ac:chgData name="Macdonald, Jennifer" userId="b03683bd-2fff-4e75-a94d-cf2f4d9a07be" providerId="ADAL" clId="{D929782C-0E55-47CD-8DDD-4B3207DC3DEF}" dt="2024-09-13T07:25:21.045" v="4124" actId="478"/>
          <ac:spMkLst>
            <pc:docMk/>
            <pc:sldMk cId="1656962114" sldId="317"/>
            <ac:spMk id="23" creationId="{735915D3-C48A-DB72-2578-01CC49990EDE}"/>
          </ac:spMkLst>
        </pc:spChg>
        <pc:spChg chg="del">
          <ac:chgData name="Macdonald, Jennifer" userId="b03683bd-2fff-4e75-a94d-cf2f4d9a07be" providerId="ADAL" clId="{D929782C-0E55-47CD-8DDD-4B3207DC3DEF}" dt="2024-09-13T07:25:21.045" v="4124" actId="478"/>
          <ac:spMkLst>
            <pc:docMk/>
            <pc:sldMk cId="1656962114" sldId="317"/>
            <ac:spMk id="24" creationId="{DD773A6B-C4D9-5A00-A96E-08893D8E1C57}"/>
          </ac:spMkLst>
        </pc:spChg>
        <pc:spChg chg="del">
          <ac:chgData name="Macdonald, Jennifer" userId="b03683bd-2fff-4e75-a94d-cf2f4d9a07be" providerId="ADAL" clId="{D929782C-0E55-47CD-8DDD-4B3207DC3DEF}" dt="2024-09-13T07:25:21.045" v="4124" actId="478"/>
          <ac:spMkLst>
            <pc:docMk/>
            <pc:sldMk cId="1656962114" sldId="317"/>
            <ac:spMk id="25" creationId="{F374F707-4D85-5F42-4B51-5D5A385CE2B3}"/>
          </ac:spMkLst>
        </pc:spChg>
        <pc:spChg chg="del">
          <ac:chgData name="Macdonald, Jennifer" userId="b03683bd-2fff-4e75-a94d-cf2f4d9a07be" providerId="ADAL" clId="{D929782C-0E55-47CD-8DDD-4B3207DC3DEF}" dt="2024-09-13T07:25:21.045" v="4124" actId="478"/>
          <ac:spMkLst>
            <pc:docMk/>
            <pc:sldMk cId="1656962114" sldId="317"/>
            <ac:spMk id="26" creationId="{537BF434-FC4A-09B4-ACBF-56D19BA6A28D}"/>
          </ac:spMkLst>
        </pc:spChg>
        <pc:spChg chg="del">
          <ac:chgData name="Macdonald, Jennifer" userId="b03683bd-2fff-4e75-a94d-cf2f4d9a07be" providerId="ADAL" clId="{D929782C-0E55-47CD-8DDD-4B3207DC3DEF}" dt="2024-09-13T07:25:21.045" v="4124" actId="478"/>
          <ac:spMkLst>
            <pc:docMk/>
            <pc:sldMk cId="1656962114" sldId="317"/>
            <ac:spMk id="28" creationId="{3904C16F-7A75-1A49-E3FA-04F6BAE312C5}"/>
          </ac:spMkLst>
        </pc:spChg>
        <pc:spChg chg="del">
          <ac:chgData name="Macdonald, Jennifer" userId="b03683bd-2fff-4e75-a94d-cf2f4d9a07be" providerId="ADAL" clId="{D929782C-0E55-47CD-8DDD-4B3207DC3DEF}" dt="2024-09-13T07:25:21.045" v="4124" actId="478"/>
          <ac:spMkLst>
            <pc:docMk/>
            <pc:sldMk cId="1656962114" sldId="317"/>
            <ac:spMk id="29" creationId="{D53E2E43-3BF9-4989-85FD-40E9F2DBFD2A}"/>
          </ac:spMkLst>
        </pc:spChg>
        <pc:spChg chg="del">
          <ac:chgData name="Macdonald, Jennifer" userId="b03683bd-2fff-4e75-a94d-cf2f4d9a07be" providerId="ADAL" clId="{D929782C-0E55-47CD-8DDD-4B3207DC3DEF}" dt="2024-09-13T07:25:21.045" v="4124" actId="478"/>
          <ac:spMkLst>
            <pc:docMk/>
            <pc:sldMk cId="1656962114" sldId="317"/>
            <ac:spMk id="30" creationId="{A2592362-ECFB-013D-F680-71CFF0E2B05D}"/>
          </ac:spMkLst>
        </pc:spChg>
        <pc:spChg chg="del">
          <ac:chgData name="Macdonald, Jennifer" userId="b03683bd-2fff-4e75-a94d-cf2f4d9a07be" providerId="ADAL" clId="{D929782C-0E55-47CD-8DDD-4B3207DC3DEF}" dt="2024-09-13T07:25:21.045" v="4124" actId="478"/>
          <ac:spMkLst>
            <pc:docMk/>
            <pc:sldMk cId="1656962114" sldId="317"/>
            <ac:spMk id="31" creationId="{9A642EB1-FEDB-AB71-C7FC-664A0BAF0C72}"/>
          </ac:spMkLst>
        </pc:spChg>
        <pc:spChg chg="del">
          <ac:chgData name="Macdonald, Jennifer" userId="b03683bd-2fff-4e75-a94d-cf2f4d9a07be" providerId="ADAL" clId="{D929782C-0E55-47CD-8DDD-4B3207DC3DEF}" dt="2024-09-13T07:25:21.045" v="4124" actId="478"/>
          <ac:spMkLst>
            <pc:docMk/>
            <pc:sldMk cId="1656962114" sldId="317"/>
            <ac:spMk id="32" creationId="{9D0EFA04-E2BC-8B86-3F17-C54C79A08E93}"/>
          </ac:spMkLst>
        </pc:spChg>
        <pc:spChg chg="del">
          <ac:chgData name="Macdonald, Jennifer" userId="b03683bd-2fff-4e75-a94d-cf2f4d9a07be" providerId="ADAL" clId="{D929782C-0E55-47CD-8DDD-4B3207DC3DEF}" dt="2024-09-13T07:25:21.045" v="4124" actId="478"/>
          <ac:spMkLst>
            <pc:docMk/>
            <pc:sldMk cId="1656962114" sldId="317"/>
            <ac:spMk id="33" creationId="{91639BF0-E21A-50F4-A9FF-0CA201C782E6}"/>
          </ac:spMkLst>
        </pc:spChg>
        <pc:spChg chg="del">
          <ac:chgData name="Macdonald, Jennifer" userId="b03683bd-2fff-4e75-a94d-cf2f4d9a07be" providerId="ADAL" clId="{D929782C-0E55-47CD-8DDD-4B3207DC3DEF}" dt="2024-09-13T07:25:21.045" v="4124" actId="478"/>
          <ac:spMkLst>
            <pc:docMk/>
            <pc:sldMk cId="1656962114" sldId="317"/>
            <ac:spMk id="40" creationId="{EB9F1759-210C-8822-15D6-279804509CBA}"/>
          </ac:spMkLst>
        </pc:spChg>
        <pc:spChg chg="del">
          <ac:chgData name="Macdonald, Jennifer" userId="b03683bd-2fff-4e75-a94d-cf2f4d9a07be" providerId="ADAL" clId="{D929782C-0E55-47CD-8DDD-4B3207DC3DEF}" dt="2024-09-13T07:25:21.045" v="4124" actId="478"/>
          <ac:spMkLst>
            <pc:docMk/>
            <pc:sldMk cId="1656962114" sldId="317"/>
            <ac:spMk id="41" creationId="{BD9CF699-7F9E-BD86-1ED8-E7B22FC03DAA}"/>
          </ac:spMkLst>
        </pc:spChg>
      </pc:sldChg>
      <pc:sldChg chg="modSp add mod">
        <pc:chgData name="Macdonald, Jennifer" userId="b03683bd-2fff-4e75-a94d-cf2f4d9a07be" providerId="ADAL" clId="{D929782C-0E55-47CD-8DDD-4B3207DC3DEF}" dt="2024-09-13T08:18:13.144" v="4917" actId="20577"/>
        <pc:sldMkLst>
          <pc:docMk/>
          <pc:sldMk cId="2824726480" sldId="317"/>
        </pc:sldMkLst>
        <pc:spChg chg="mod">
          <ac:chgData name="Macdonald, Jennifer" userId="b03683bd-2fff-4e75-a94d-cf2f4d9a07be" providerId="ADAL" clId="{D929782C-0E55-47CD-8DDD-4B3207DC3DEF}" dt="2024-09-13T08:16:38.865" v="4702" actId="20577"/>
          <ac:spMkLst>
            <pc:docMk/>
            <pc:sldMk cId="2824726480" sldId="317"/>
            <ac:spMk id="3" creationId="{87AA20C3-5199-78AC-D72E-A14A197D1855}"/>
          </ac:spMkLst>
        </pc:spChg>
        <pc:spChg chg="mod">
          <ac:chgData name="Macdonald, Jennifer" userId="b03683bd-2fff-4e75-a94d-cf2f4d9a07be" providerId="ADAL" clId="{D929782C-0E55-47CD-8DDD-4B3207DC3DEF}" dt="2024-09-13T08:18:13.144" v="4917" actId="20577"/>
          <ac:spMkLst>
            <pc:docMk/>
            <pc:sldMk cId="2824726480" sldId="317"/>
            <ac:spMk id="6" creationId="{86CB69B1-6F6B-0BEE-0A8C-E645C57D968C}"/>
          </ac:spMkLst>
        </pc:spChg>
      </pc:sldChg>
      <pc:sldChg chg="add del">
        <pc:chgData name="Macdonald, Jennifer" userId="b03683bd-2fff-4e75-a94d-cf2f4d9a07be" providerId="ADAL" clId="{D929782C-0E55-47CD-8DDD-4B3207DC3DEF}" dt="2024-09-13T08:15:26.175" v="4651" actId="47"/>
        <pc:sldMkLst>
          <pc:docMk/>
          <pc:sldMk cId="3103209523" sldId="317"/>
        </pc:sldMkLst>
      </pc:sldChg>
      <pc:sldChg chg="modSp add mod">
        <pc:chgData name="Macdonald, Jennifer" userId="b03683bd-2fff-4e75-a94d-cf2f4d9a07be" providerId="ADAL" clId="{D929782C-0E55-47CD-8DDD-4B3207DC3DEF}" dt="2024-09-13T08:27:59.978" v="6184" actId="1076"/>
        <pc:sldMkLst>
          <pc:docMk/>
          <pc:sldMk cId="1839333809" sldId="318"/>
        </pc:sldMkLst>
        <pc:spChg chg="mod">
          <ac:chgData name="Macdonald, Jennifer" userId="b03683bd-2fff-4e75-a94d-cf2f4d9a07be" providerId="ADAL" clId="{D929782C-0E55-47CD-8DDD-4B3207DC3DEF}" dt="2024-09-13T08:19:10.146" v="5017" actId="20577"/>
          <ac:spMkLst>
            <pc:docMk/>
            <pc:sldMk cId="1839333809" sldId="318"/>
            <ac:spMk id="3" creationId="{87AA20C3-5199-78AC-D72E-A14A197D1855}"/>
          </ac:spMkLst>
        </pc:spChg>
        <pc:spChg chg="mod">
          <ac:chgData name="Macdonald, Jennifer" userId="b03683bd-2fff-4e75-a94d-cf2f4d9a07be" providerId="ADAL" clId="{D929782C-0E55-47CD-8DDD-4B3207DC3DEF}" dt="2024-09-13T08:27:59.978" v="6184" actId="1076"/>
          <ac:spMkLst>
            <pc:docMk/>
            <pc:sldMk cId="1839333809" sldId="318"/>
            <ac:spMk id="6" creationId="{86CB69B1-6F6B-0BEE-0A8C-E645C57D968C}"/>
          </ac:spMkLst>
        </pc:spChg>
      </pc:sldChg>
      <pc:sldChg chg="modSp add mod">
        <pc:chgData name="Macdonald, Jennifer" userId="b03683bd-2fff-4e75-a94d-cf2f4d9a07be" providerId="ADAL" clId="{D929782C-0E55-47CD-8DDD-4B3207DC3DEF}" dt="2024-09-13T13:24:16.385" v="6651" actId="14100"/>
        <pc:sldMkLst>
          <pc:docMk/>
          <pc:sldMk cId="2320187093" sldId="319"/>
        </pc:sldMkLst>
        <pc:spChg chg="mod">
          <ac:chgData name="Macdonald, Jennifer" userId="b03683bd-2fff-4e75-a94d-cf2f4d9a07be" providerId="ADAL" clId="{D929782C-0E55-47CD-8DDD-4B3207DC3DEF}" dt="2024-09-13T08:21:55.149" v="5249" actId="20577"/>
          <ac:spMkLst>
            <pc:docMk/>
            <pc:sldMk cId="2320187093" sldId="319"/>
            <ac:spMk id="3" creationId="{87AA20C3-5199-78AC-D72E-A14A197D1855}"/>
          </ac:spMkLst>
        </pc:spChg>
        <pc:spChg chg="mod">
          <ac:chgData name="Macdonald, Jennifer" userId="b03683bd-2fff-4e75-a94d-cf2f4d9a07be" providerId="ADAL" clId="{D929782C-0E55-47CD-8DDD-4B3207DC3DEF}" dt="2024-09-13T13:24:16.385" v="6651" actId="14100"/>
          <ac:spMkLst>
            <pc:docMk/>
            <pc:sldMk cId="2320187093" sldId="319"/>
            <ac:spMk id="6" creationId="{86CB69B1-6F6B-0BEE-0A8C-E645C57D968C}"/>
          </ac:spMkLst>
        </pc:spChg>
      </pc:sldChg>
      <pc:sldChg chg="modSp add mod modAnim">
        <pc:chgData name="Macdonald, Jennifer" userId="b03683bd-2fff-4e75-a94d-cf2f4d9a07be" providerId="ADAL" clId="{D929782C-0E55-47CD-8DDD-4B3207DC3DEF}" dt="2024-09-13T08:28:35.587" v="6186" actId="33524"/>
        <pc:sldMkLst>
          <pc:docMk/>
          <pc:sldMk cId="138654261" sldId="320"/>
        </pc:sldMkLst>
        <pc:spChg chg="mod">
          <ac:chgData name="Macdonald, Jennifer" userId="b03683bd-2fff-4e75-a94d-cf2f4d9a07be" providerId="ADAL" clId="{D929782C-0E55-47CD-8DDD-4B3207DC3DEF}" dt="2024-09-13T08:24:13.212" v="5671" actId="20577"/>
          <ac:spMkLst>
            <pc:docMk/>
            <pc:sldMk cId="138654261" sldId="320"/>
            <ac:spMk id="3" creationId="{87AA20C3-5199-78AC-D72E-A14A197D1855}"/>
          </ac:spMkLst>
        </pc:spChg>
        <pc:spChg chg="mod">
          <ac:chgData name="Macdonald, Jennifer" userId="b03683bd-2fff-4e75-a94d-cf2f4d9a07be" providerId="ADAL" clId="{D929782C-0E55-47CD-8DDD-4B3207DC3DEF}" dt="2024-09-13T08:28:35.587" v="6186" actId="33524"/>
          <ac:spMkLst>
            <pc:docMk/>
            <pc:sldMk cId="138654261" sldId="320"/>
            <ac:spMk id="6" creationId="{86CB69B1-6F6B-0BEE-0A8C-E645C57D968C}"/>
          </ac:spMkLst>
        </pc:spChg>
      </pc:sldChg>
      <pc:sldChg chg="modSp add mod">
        <pc:chgData name="Macdonald, Jennifer" userId="b03683bd-2fff-4e75-a94d-cf2f4d9a07be" providerId="ADAL" clId="{D929782C-0E55-47CD-8DDD-4B3207DC3DEF}" dt="2024-09-13T08:34:46.934" v="6612" actId="1076"/>
        <pc:sldMkLst>
          <pc:docMk/>
          <pc:sldMk cId="3934856991" sldId="321"/>
        </pc:sldMkLst>
        <pc:spChg chg="mod">
          <ac:chgData name="Macdonald, Jennifer" userId="b03683bd-2fff-4e75-a94d-cf2f4d9a07be" providerId="ADAL" clId="{D929782C-0E55-47CD-8DDD-4B3207DC3DEF}" dt="2024-09-13T08:34:24.387" v="6611" actId="20577"/>
          <ac:spMkLst>
            <pc:docMk/>
            <pc:sldMk cId="3934856991" sldId="321"/>
            <ac:spMk id="3" creationId="{87AA20C3-5199-78AC-D72E-A14A197D1855}"/>
          </ac:spMkLst>
        </pc:spChg>
        <pc:spChg chg="mod">
          <ac:chgData name="Macdonald, Jennifer" userId="b03683bd-2fff-4e75-a94d-cf2f4d9a07be" providerId="ADAL" clId="{D929782C-0E55-47CD-8DDD-4B3207DC3DEF}" dt="2024-09-13T08:34:46.934" v="6612" actId="1076"/>
          <ac:spMkLst>
            <pc:docMk/>
            <pc:sldMk cId="3934856991" sldId="321"/>
            <ac:spMk id="6" creationId="{86CB69B1-6F6B-0BEE-0A8C-E645C57D968C}"/>
          </ac:spMkLst>
        </pc:spChg>
      </pc:sldChg>
      <pc:sldChg chg="addSp delSp modSp add mod">
        <pc:chgData name="Macdonald, Jennifer" userId="b03683bd-2fff-4e75-a94d-cf2f4d9a07be" providerId="ADAL" clId="{D929782C-0E55-47CD-8DDD-4B3207DC3DEF}" dt="2024-09-13T08:51:28.076" v="6647" actId="1076"/>
        <pc:sldMkLst>
          <pc:docMk/>
          <pc:sldMk cId="1656624623" sldId="322"/>
        </pc:sldMkLst>
        <pc:spChg chg="mod">
          <ac:chgData name="Macdonald, Jennifer" userId="b03683bd-2fff-4e75-a94d-cf2f4d9a07be" providerId="ADAL" clId="{D929782C-0E55-47CD-8DDD-4B3207DC3DEF}" dt="2024-09-13T08:45:10.661" v="6644" actId="20577"/>
          <ac:spMkLst>
            <pc:docMk/>
            <pc:sldMk cId="1656624623" sldId="322"/>
            <ac:spMk id="2" creationId="{ED82ADB9-2AEB-0052-B8DC-06FBFCEE73CF}"/>
          </ac:spMkLst>
        </pc:spChg>
        <pc:spChg chg="del">
          <ac:chgData name="Macdonald, Jennifer" userId="b03683bd-2fff-4e75-a94d-cf2f4d9a07be" providerId="ADAL" clId="{D929782C-0E55-47CD-8DDD-4B3207DC3DEF}" dt="2024-09-13T08:45:02.061" v="6616" actId="478"/>
          <ac:spMkLst>
            <pc:docMk/>
            <pc:sldMk cId="1656624623" sldId="322"/>
            <ac:spMk id="3" creationId="{D196D802-F957-BE34-0DA7-CBE0907EF014}"/>
          </ac:spMkLst>
        </pc:spChg>
        <pc:picChg chg="add mod">
          <ac:chgData name="Macdonald, Jennifer" userId="b03683bd-2fff-4e75-a94d-cf2f4d9a07be" providerId="ADAL" clId="{D929782C-0E55-47CD-8DDD-4B3207DC3DEF}" dt="2024-09-13T08:51:28.076" v="6647" actId="1076"/>
          <ac:picMkLst>
            <pc:docMk/>
            <pc:sldMk cId="1656624623" sldId="322"/>
            <ac:picMk id="6" creationId="{E7782B8F-D51F-C1B2-E6EA-CCC5BF3B0D5A}"/>
          </ac:picMkLst>
        </pc:picChg>
      </pc:sldChg>
      <pc:sldChg chg="add">
        <pc:chgData name="Macdonald, Jennifer" userId="b03683bd-2fff-4e75-a94d-cf2f4d9a07be" providerId="ADAL" clId="{D929782C-0E55-47CD-8DDD-4B3207DC3DEF}" dt="2024-09-13T12:14:35.462" v="6648" actId="2890"/>
        <pc:sldMkLst>
          <pc:docMk/>
          <pc:sldMk cId="2603422786" sldId="323"/>
        </pc:sldMkLst>
      </pc:sldChg>
      <pc:sldChg chg="add">
        <pc:chgData name="Macdonald, Jennifer" userId="b03683bd-2fff-4e75-a94d-cf2f4d9a07be" providerId="ADAL" clId="{D929782C-0E55-47CD-8DDD-4B3207DC3DEF}" dt="2024-09-16T09:32:57.930" v="6652" actId="2890"/>
        <pc:sldMkLst>
          <pc:docMk/>
          <pc:sldMk cId="4135204542" sldId="324"/>
        </pc:sldMkLst>
      </pc:sldChg>
      <pc:sldChg chg="modSp del mod">
        <pc:chgData name="Macdonald, Jennifer" userId="b03683bd-2fff-4e75-a94d-cf2f4d9a07be" providerId="ADAL" clId="{D929782C-0E55-47CD-8DDD-4B3207DC3DEF}" dt="2024-09-26T08:16:09.676" v="8604" actId="2696"/>
        <pc:sldMkLst>
          <pc:docMk/>
          <pc:sldMk cId="526529948" sldId="325"/>
        </pc:sldMkLst>
        <pc:spChg chg="mod">
          <ac:chgData name="Macdonald, Jennifer" userId="b03683bd-2fff-4e75-a94d-cf2f4d9a07be" providerId="ADAL" clId="{D929782C-0E55-47CD-8DDD-4B3207DC3DEF}" dt="2024-09-26T07:54:31.515" v="6749" actId="14100"/>
          <ac:spMkLst>
            <pc:docMk/>
            <pc:sldMk cId="526529948" sldId="325"/>
            <ac:spMk id="3" creationId="{D765BADC-74CF-F915-7146-5845A461B446}"/>
          </ac:spMkLst>
        </pc:spChg>
      </pc:sldChg>
      <pc:sldChg chg="addSp delSp modSp add del mod">
        <pc:chgData name="Macdonald, Jennifer" userId="b03683bd-2fff-4e75-a94d-cf2f4d9a07be" providerId="ADAL" clId="{D929782C-0E55-47CD-8DDD-4B3207DC3DEF}" dt="2024-09-26T08:16:09.676" v="8604" actId="2696"/>
        <pc:sldMkLst>
          <pc:docMk/>
          <pc:sldMk cId="3340359179" sldId="326"/>
        </pc:sldMkLst>
        <pc:spChg chg="mod">
          <ac:chgData name="Macdonald, Jennifer" userId="b03683bd-2fff-4e75-a94d-cf2f4d9a07be" providerId="ADAL" clId="{D929782C-0E55-47CD-8DDD-4B3207DC3DEF}" dt="2024-09-26T07:56:00.896" v="6871" actId="207"/>
          <ac:spMkLst>
            <pc:docMk/>
            <pc:sldMk cId="3340359179" sldId="326"/>
            <ac:spMk id="3" creationId="{D765BADC-74CF-F915-7146-5845A461B446}"/>
          </ac:spMkLst>
        </pc:spChg>
        <pc:picChg chg="add mod">
          <ac:chgData name="Macdonald, Jennifer" userId="b03683bd-2fff-4e75-a94d-cf2f4d9a07be" providerId="ADAL" clId="{D929782C-0E55-47CD-8DDD-4B3207DC3DEF}" dt="2024-09-26T08:00:45.212" v="6909" actId="1076"/>
          <ac:picMkLst>
            <pc:docMk/>
            <pc:sldMk cId="3340359179" sldId="326"/>
            <ac:picMk id="1026" creationId="{915DAEA0-99CA-BAC2-8E1D-0BB22FF52F20}"/>
          </ac:picMkLst>
        </pc:picChg>
        <pc:picChg chg="add mod">
          <ac:chgData name="Macdonald, Jennifer" userId="b03683bd-2fff-4e75-a94d-cf2f4d9a07be" providerId="ADAL" clId="{D929782C-0E55-47CD-8DDD-4B3207DC3DEF}" dt="2024-09-26T07:59:58.416" v="6900" actId="1076"/>
          <ac:picMkLst>
            <pc:docMk/>
            <pc:sldMk cId="3340359179" sldId="326"/>
            <ac:picMk id="1028" creationId="{D5648836-05D4-5393-1235-55229FAC1C2C}"/>
          </ac:picMkLst>
        </pc:picChg>
        <pc:picChg chg="add mod">
          <ac:chgData name="Macdonald, Jennifer" userId="b03683bd-2fff-4e75-a94d-cf2f4d9a07be" providerId="ADAL" clId="{D929782C-0E55-47CD-8DDD-4B3207DC3DEF}" dt="2024-09-26T08:13:34.150" v="8601" actId="1076"/>
          <ac:picMkLst>
            <pc:docMk/>
            <pc:sldMk cId="3340359179" sldId="326"/>
            <ac:picMk id="1030" creationId="{A79A0B79-3C57-D183-42AA-D119FEF1FD99}"/>
          </ac:picMkLst>
        </pc:picChg>
        <pc:picChg chg="add del mod">
          <ac:chgData name="Macdonald, Jennifer" userId="b03683bd-2fff-4e75-a94d-cf2f4d9a07be" providerId="ADAL" clId="{D929782C-0E55-47CD-8DDD-4B3207DC3DEF}" dt="2024-09-26T08:13:27.696" v="8599" actId="478"/>
          <ac:picMkLst>
            <pc:docMk/>
            <pc:sldMk cId="3340359179" sldId="326"/>
            <ac:picMk id="1032" creationId="{98764CA3-EB01-9E2B-8B19-D4C93239E616}"/>
          </ac:picMkLst>
        </pc:picChg>
        <pc:picChg chg="add mod">
          <ac:chgData name="Macdonald, Jennifer" userId="b03683bd-2fff-4e75-a94d-cf2f4d9a07be" providerId="ADAL" clId="{D929782C-0E55-47CD-8DDD-4B3207DC3DEF}" dt="2024-09-26T08:13:31.810" v="8600" actId="1076"/>
          <ac:picMkLst>
            <pc:docMk/>
            <pc:sldMk cId="3340359179" sldId="326"/>
            <ac:picMk id="1034" creationId="{47F7F2BA-42A4-CC96-EDB8-1475EE647527}"/>
          </ac:picMkLst>
        </pc:picChg>
      </pc:sldChg>
      <pc:sldChg chg="addSp delSp modSp add del mod">
        <pc:chgData name="Macdonald, Jennifer" userId="b03683bd-2fff-4e75-a94d-cf2f4d9a07be" providerId="ADAL" clId="{D929782C-0E55-47CD-8DDD-4B3207DC3DEF}" dt="2024-09-26T08:16:09.676" v="8604" actId="2696"/>
        <pc:sldMkLst>
          <pc:docMk/>
          <pc:sldMk cId="313743854" sldId="327"/>
        </pc:sldMkLst>
        <pc:spChg chg="mod">
          <ac:chgData name="Macdonald, Jennifer" userId="b03683bd-2fff-4e75-a94d-cf2f4d9a07be" providerId="ADAL" clId="{D929782C-0E55-47CD-8DDD-4B3207DC3DEF}" dt="2024-09-26T07:58:19.024" v="6888" actId="1076"/>
          <ac:spMkLst>
            <pc:docMk/>
            <pc:sldMk cId="313743854" sldId="327"/>
            <ac:spMk id="2" creationId="{ED82ADB9-2AEB-0052-B8DC-06FBFCEE73CF}"/>
          </ac:spMkLst>
        </pc:spChg>
        <pc:spChg chg="del">
          <ac:chgData name="Macdonald, Jennifer" userId="b03683bd-2fff-4e75-a94d-cf2f4d9a07be" providerId="ADAL" clId="{D929782C-0E55-47CD-8DDD-4B3207DC3DEF}" dt="2024-09-26T07:57:24.302" v="6873" actId="478"/>
          <ac:spMkLst>
            <pc:docMk/>
            <pc:sldMk cId="313743854" sldId="327"/>
            <ac:spMk id="3" creationId="{D765BADC-74CF-F915-7146-5845A461B446}"/>
          </ac:spMkLst>
        </pc:spChg>
        <pc:spChg chg="add del mod">
          <ac:chgData name="Macdonald, Jennifer" userId="b03683bd-2fff-4e75-a94d-cf2f4d9a07be" providerId="ADAL" clId="{D929782C-0E55-47CD-8DDD-4B3207DC3DEF}" dt="2024-09-26T07:57:32.989" v="6877" actId="478"/>
          <ac:spMkLst>
            <pc:docMk/>
            <pc:sldMk cId="313743854" sldId="327"/>
            <ac:spMk id="6" creationId="{CF8A78D7-9C5B-05A1-E397-55F8602744D8}"/>
          </ac:spMkLst>
        </pc:spChg>
        <pc:picChg chg="add mod">
          <ac:chgData name="Macdonald, Jennifer" userId="b03683bd-2fff-4e75-a94d-cf2f4d9a07be" providerId="ADAL" clId="{D929782C-0E55-47CD-8DDD-4B3207DC3DEF}" dt="2024-09-26T07:58:21.244" v="6889" actId="14100"/>
          <ac:picMkLst>
            <pc:docMk/>
            <pc:sldMk cId="313743854" sldId="327"/>
            <ac:picMk id="8" creationId="{B6AA4560-53C7-A191-E5D7-626CB0FCC44F}"/>
          </ac:picMkLst>
        </pc:picChg>
      </pc:sldChg>
      <pc:sldChg chg="addSp delSp modSp add del mod">
        <pc:chgData name="Macdonald, Jennifer" userId="b03683bd-2fff-4e75-a94d-cf2f4d9a07be" providerId="ADAL" clId="{D929782C-0E55-47CD-8DDD-4B3207DC3DEF}" dt="2024-09-26T08:16:09.676" v="8604" actId="2696"/>
        <pc:sldMkLst>
          <pc:docMk/>
          <pc:sldMk cId="2047624316" sldId="328"/>
        </pc:sldMkLst>
        <pc:spChg chg="mod">
          <ac:chgData name="Macdonald, Jennifer" userId="b03683bd-2fff-4e75-a94d-cf2f4d9a07be" providerId="ADAL" clId="{D929782C-0E55-47CD-8DDD-4B3207DC3DEF}" dt="2024-09-26T07:58:27.527" v="6890" actId="1076"/>
          <ac:spMkLst>
            <pc:docMk/>
            <pc:sldMk cId="2047624316" sldId="328"/>
            <ac:spMk id="2" creationId="{ED82ADB9-2AEB-0052-B8DC-06FBFCEE73CF}"/>
          </ac:spMkLst>
        </pc:spChg>
        <pc:picChg chg="add mod">
          <ac:chgData name="Macdonald, Jennifer" userId="b03683bd-2fff-4e75-a94d-cf2f4d9a07be" providerId="ADAL" clId="{D929782C-0E55-47CD-8DDD-4B3207DC3DEF}" dt="2024-09-26T07:58:31.892" v="6893" actId="1076"/>
          <ac:picMkLst>
            <pc:docMk/>
            <pc:sldMk cId="2047624316" sldId="328"/>
            <ac:picMk id="4" creationId="{01A03A5D-7DE3-8E63-FE9F-D05ED9B85371}"/>
          </ac:picMkLst>
        </pc:picChg>
        <pc:picChg chg="del">
          <ac:chgData name="Macdonald, Jennifer" userId="b03683bd-2fff-4e75-a94d-cf2f4d9a07be" providerId="ADAL" clId="{D929782C-0E55-47CD-8DDD-4B3207DC3DEF}" dt="2024-09-26T07:57:59.466" v="6880" actId="478"/>
          <ac:picMkLst>
            <pc:docMk/>
            <pc:sldMk cId="2047624316" sldId="328"/>
            <ac:picMk id="8" creationId="{B6AA4560-53C7-A191-E5D7-626CB0FCC44F}"/>
          </ac:picMkLst>
        </pc:picChg>
      </pc:sldChg>
      <pc:sldChg chg="modSp add del mod ord">
        <pc:chgData name="Macdonald, Jennifer" userId="b03683bd-2fff-4e75-a94d-cf2f4d9a07be" providerId="ADAL" clId="{D929782C-0E55-47CD-8DDD-4B3207DC3DEF}" dt="2024-09-26T08:16:09.676" v="8604" actId="2696"/>
        <pc:sldMkLst>
          <pc:docMk/>
          <pc:sldMk cId="2418303511" sldId="329"/>
        </pc:sldMkLst>
        <pc:spChg chg="mod">
          <ac:chgData name="Macdonald, Jennifer" userId="b03683bd-2fff-4e75-a94d-cf2f4d9a07be" providerId="ADAL" clId="{D929782C-0E55-47CD-8DDD-4B3207DC3DEF}" dt="2024-09-26T08:05:22.691" v="7921" actId="20577"/>
          <ac:spMkLst>
            <pc:docMk/>
            <pc:sldMk cId="2418303511" sldId="329"/>
            <ac:spMk id="3" creationId="{D765BADC-74CF-F915-7146-5845A461B446}"/>
          </ac:spMkLst>
        </pc:spChg>
      </pc:sldChg>
      <pc:sldChg chg="addSp modSp add del mod">
        <pc:chgData name="Macdonald, Jennifer" userId="b03683bd-2fff-4e75-a94d-cf2f4d9a07be" providerId="ADAL" clId="{D929782C-0E55-47CD-8DDD-4B3207DC3DEF}" dt="2024-09-26T08:16:09.676" v="8604" actId="2696"/>
        <pc:sldMkLst>
          <pc:docMk/>
          <pc:sldMk cId="2260889826" sldId="330"/>
        </pc:sldMkLst>
        <pc:spChg chg="mod">
          <ac:chgData name="Macdonald, Jennifer" userId="b03683bd-2fff-4e75-a94d-cf2f4d9a07be" providerId="ADAL" clId="{D929782C-0E55-47CD-8DDD-4B3207DC3DEF}" dt="2024-09-26T08:05:38.528" v="7936" actId="20577"/>
          <ac:spMkLst>
            <pc:docMk/>
            <pc:sldMk cId="2260889826" sldId="330"/>
            <ac:spMk id="2" creationId="{ED82ADB9-2AEB-0052-B8DC-06FBFCEE73CF}"/>
          </ac:spMkLst>
        </pc:spChg>
        <pc:spChg chg="mod">
          <ac:chgData name="Macdonald, Jennifer" userId="b03683bd-2fff-4e75-a94d-cf2f4d9a07be" providerId="ADAL" clId="{D929782C-0E55-47CD-8DDD-4B3207DC3DEF}" dt="2024-09-26T08:07:42.657" v="8426" actId="14100"/>
          <ac:spMkLst>
            <pc:docMk/>
            <pc:sldMk cId="2260889826" sldId="330"/>
            <ac:spMk id="3" creationId="{D765BADC-74CF-F915-7146-5845A461B446}"/>
          </ac:spMkLst>
        </pc:spChg>
        <pc:graphicFrameChg chg="add mod modGraphic">
          <ac:chgData name="Macdonald, Jennifer" userId="b03683bd-2fff-4e75-a94d-cf2f4d9a07be" providerId="ADAL" clId="{D929782C-0E55-47CD-8DDD-4B3207DC3DEF}" dt="2024-09-26T08:12:12.843" v="8581" actId="1076"/>
          <ac:graphicFrameMkLst>
            <pc:docMk/>
            <pc:sldMk cId="2260889826" sldId="330"/>
            <ac:graphicFrameMk id="4" creationId="{C686BFDD-2C50-E19E-3B7B-95517DD03B7C}"/>
          </ac:graphicFrameMkLst>
        </pc:graphicFrameChg>
      </pc:sldChg>
      <pc:sldChg chg="add del">
        <pc:chgData name="Macdonald, Jennifer" userId="b03683bd-2fff-4e75-a94d-cf2f4d9a07be" providerId="ADAL" clId="{D929782C-0E55-47CD-8DDD-4B3207DC3DEF}" dt="2024-09-26T08:16:09.676" v="8604" actId="2696"/>
        <pc:sldMkLst>
          <pc:docMk/>
          <pc:sldMk cId="3822030151" sldId="331"/>
        </pc:sldMkLst>
      </pc:sldChg>
      <pc:sldMasterChg chg="add del addSldLayout delSldLayout">
        <pc:chgData name="Macdonald, Jennifer" userId="b03683bd-2fff-4e75-a94d-cf2f4d9a07be" providerId="ADAL" clId="{D929782C-0E55-47CD-8DDD-4B3207DC3DEF}" dt="2024-09-26T08:16:09.676" v="8604" actId="2696"/>
        <pc:sldMasterMkLst>
          <pc:docMk/>
          <pc:sldMasterMk cId="657522406" sldId="2147483660"/>
        </pc:sldMasterMkLst>
        <pc:sldLayoutChg chg="add del">
          <pc:chgData name="Macdonald, Jennifer" userId="b03683bd-2fff-4e75-a94d-cf2f4d9a07be" providerId="ADAL" clId="{D929782C-0E55-47CD-8DDD-4B3207DC3DEF}" dt="2024-09-26T08:16:09.676" v="8604" actId="2696"/>
          <pc:sldLayoutMkLst>
            <pc:docMk/>
            <pc:sldMasterMk cId="657522406" sldId="2147483660"/>
            <pc:sldLayoutMk cId="1603233558" sldId="2147483673"/>
          </pc:sldLayoutMkLst>
        </pc:sldLayoutChg>
      </pc:sldMasterChg>
      <pc:sldMasterChg chg="del delSldLayout">
        <pc:chgData name="Macdonald, Jennifer" userId="b03683bd-2fff-4e75-a94d-cf2f4d9a07be" providerId="ADAL" clId="{D929782C-0E55-47CD-8DDD-4B3207DC3DEF}" dt="2024-09-26T08:16:09.676" v="8604" actId="2696"/>
        <pc:sldMasterMkLst>
          <pc:docMk/>
          <pc:sldMasterMk cId="1274757245" sldId="2147483728"/>
        </pc:sldMasterMkLst>
        <pc:sldLayoutChg chg="del">
          <pc:chgData name="Macdonald, Jennifer" userId="b03683bd-2fff-4e75-a94d-cf2f4d9a07be" providerId="ADAL" clId="{D929782C-0E55-47CD-8DDD-4B3207DC3DEF}" dt="2024-09-26T08:16:09.676" v="8604" actId="2696"/>
          <pc:sldLayoutMkLst>
            <pc:docMk/>
            <pc:sldMasterMk cId="1274757245" sldId="2147483728"/>
            <pc:sldLayoutMk cId="1981137711" sldId="2147483729"/>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3561123562" sldId="2147483730"/>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1885309323" sldId="2147483731"/>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742636490" sldId="2147483732"/>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2706790095" sldId="2147483733"/>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3659783022" sldId="2147483734"/>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988948468" sldId="2147483735"/>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4274244363" sldId="2147483736"/>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4057229262" sldId="2147483737"/>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1598943355" sldId="2147483738"/>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2170035940" sldId="2147483739"/>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3605479156" sldId="2147483740"/>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3735533855" sldId="2147483741"/>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3320663450" sldId="2147483742"/>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682448184" sldId="2147483743"/>
          </pc:sldLayoutMkLst>
        </pc:sldLayoutChg>
        <pc:sldLayoutChg chg="del">
          <pc:chgData name="Macdonald, Jennifer" userId="b03683bd-2fff-4e75-a94d-cf2f4d9a07be" providerId="ADAL" clId="{D929782C-0E55-47CD-8DDD-4B3207DC3DEF}" dt="2024-09-26T08:16:09.676" v="8604" actId="2696"/>
          <pc:sldLayoutMkLst>
            <pc:docMk/>
            <pc:sldMasterMk cId="1274757245" sldId="2147483728"/>
            <pc:sldLayoutMk cId="2687958816" sldId="2147483744"/>
          </pc:sldLayoutMkLst>
        </pc:sldLayoutChg>
      </pc:sldMasterChg>
      <pc:sldMasterChg chg="replId modSldLayout">
        <pc:chgData name="Macdonald, Jennifer" userId="b03683bd-2fff-4e75-a94d-cf2f4d9a07be" providerId="ADAL" clId="{D929782C-0E55-47CD-8DDD-4B3207DC3DEF}" dt="2024-09-26T08:15:32.381" v="8602" actId="27028"/>
        <pc:sldMasterMkLst>
          <pc:docMk/>
          <pc:sldMasterMk cId="1979159765" sldId="2147483745"/>
        </pc:sldMasterMkLst>
        <pc:sldLayoutChg chg="replId">
          <pc:chgData name="Macdonald, Jennifer" userId="b03683bd-2fff-4e75-a94d-cf2f4d9a07be" providerId="ADAL" clId="{D929782C-0E55-47CD-8DDD-4B3207DC3DEF}" dt="2024-09-26T08:15:32.381" v="8602" actId="27028"/>
          <pc:sldLayoutMkLst>
            <pc:docMk/>
            <pc:sldMasterMk cId="1979159765" sldId="2147483745"/>
            <pc:sldLayoutMk cId="672480195" sldId="2147483746"/>
          </pc:sldLayoutMkLst>
        </pc:sldLayoutChg>
      </pc:sldMasterChg>
    </pc:docChg>
  </pc:docChgLst>
</pc:chgInfo>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961BB72E-3D94-4F28-9EE3-E795700335D3}" type="doc">
      <dgm:prSet loTypeId="urn:microsoft.com/office/officeart/2008/layout/AlternatingHexagons" loCatId="list" qsTypeId="urn:microsoft.com/office/officeart/2005/8/quickstyle/simple1" qsCatId="simple" csTypeId="urn:microsoft.com/office/officeart/2005/8/colors/accent1_2" csCatId="accent1" phldr="1"/>
      <dgm:spPr/>
      <dgm:t>
        <a:bodyPr/>
        <a:lstStyle/>
        <a:p>
          <a:endParaRPr lang="en-GB"/>
        </a:p>
      </dgm:t>
    </dgm:pt>
    <dgm:pt modelId="{61FA9CAF-9C6A-46E9-8785-6DFD408B2AA7}">
      <dgm:prSet phldrT="[Text]"/>
      <dgm:spPr/>
      <dgm:t>
        <a:bodyPr/>
        <a:lstStyle/>
        <a:p>
          <a:r>
            <a:rPr lang="en-GB" dirty="0"/>
            <a:t>How does peer pressure mare you feel?</a:t>
          </a:r>
        </a:p>
      </dgm:t>
    </dgm:pt>
    <dgm:pt modelId="{31AA5539-70A1-46B2-B904-EDA5FFCBE166}" type="parTrans" cxnId="{6858AE0D-7CF9-4A5C-8528-638C7C541075}">
      <dgm:prSet/>
      <dgm:spPr/>
      <dgm:t>
        <a:bodyPr/>
        <a:lstStyle/>
        <a:p>
          <a:endParaRPr lang="en-GB"/>
        </a:p>
      </dgm:t>
    </dgm:pt>
    <dgm:pt modelId="{C3061470-2C16-4E9C-96EC-785C522A7F6A}" type="sibTrans" cxnId="{6858AE0D-7CF9-4A5C-8528-638C7C541075}">
      <dgm:prSet/>
      <dgm:spPr/>
      <dgm:t>
        <a:bodyPr/>
        <a:lstStyle/>
        <a:p>
          <a:r>
            <a:rPr lang="en-GB" dirty="0"/>
            <a:t>What could you do to avoid peer pressure&gt;</a:t>
          </a:r>
        </a:p>
      </dgm:t>
    </dgm:pt>
    <dgm:pt modelId="{7D0604E4-79D9-47A8-A82B-042B32931759}">
      <dgm:prSet phldrT="[Text]"/>
      <dgm:spPr/>
      <dgm:t>
        <a:bodyPr/>
        <a:lstStyle/>
        <a:p>
          <a:r>
            <a:rPr lang="en-GB" dirty="0"/>
            <a:t>Who can put peer pressure onto you&gt;</a:t>
          </a:r>
        </a:p>
      </dgm:t>
    </dgm:pt>
    <dgm:pt modelId="{869D945A-5341-45B3-AFC6-20D69C303D3D}" type="parTrans" cxnId="{4EB44BA1-3CEC-4B02-BAFA-58F79EC4ACA9}">
      <dgm:prSet/>
      <dgm:spPr/>
      <dgm:t>
        <a:bodyPr/>
        <a:lstStyle/>
        <a:p>
          <a:endParaRPr lang="en-GB"/>
        </a:p>
      </dgm:t>
    </dgm:pt>
    <dgm:pt modelId="{036EED23-7E1C-4C11-B826-3E47E7D2BFAE}" type="sibTrans" cxnId="{4EB44BA1-3CEC-4B02-BAFA-58F79EC4ACA9}">
      <dgm:prSet/>
      <dgm:spPr/>
      <dgm:t>
        <a:bodyPr/>
        <a:lstStyle/>
        <a:p>
          <a:r>
            <a:rPr lang="en-GB" dirty="0"/>
            <a:t>What is the difference between pressuring someone and encouraging them?</a:t>
          </a:r>
        </a:p>
      </dgm:t>
    </dgm:pt>
    <dgm:pt modelId="{807717D6-0E9D-40BA-AA94-87C79E5B645A}">
      <dgm:prSet phldrT="[Text]"/>
      <dgm:spPr/>
      <dgm:t>
        <a:bodyPr/>
        <a:lstStyle/>
        <a:p>
          <a:r>
            <a:rPr lang="en-GB" dirty="0"/>
            <a:t>What can peer pressure look like online?</a:t>
          </a:r>
        </a:p>
      </dgm:t>
    </dgm:pt>
    <dgm:pt modelId="{8736F23C-BDC0-4DA4-88D4-19E4FF3B60A0}" type="parTrans" cxnId="{838858E6-FF6B-45F4-98C8-D35967A6D2DA}">
      <dgm:prSet/>
      <dgm:spPr/>
      <dgm:t>
        <a:bodyPr/>
        <a:lstStyle/>
        <a:p>
          <a:endParaRPr lang="en-GB"/>
        </a:p>
      </dgm:t>
    </dgm:pt>
    <dgm:pt modelId="{0E29DEA7-ACA0-4359-8669-2E234C995C88}" type="sibTrans" cxnId="{838858E6-FF6B-45F4-98C8-D35967A6D2DA}">
      <dgm:prSet/>
      <dgm:spPr/>
      <dgm:t>
        <a:bodyPr/>
        <a:lstStyle/>
        <a:p>
          <a:r>
            <a:rPr lang="en-GB" dirty="0"/>
            <a:t>What can you do if you feel peer pressured?</a:t>
          </a:r>
        </a:p>
      </dgm:t>
    </dgm:pt>
    <dgm:pt modelId="{DF62B515-D374-4124-99CE-29801EBD6FE6}" type="pres">
      <dgm:prSet presAssocID="{961BB72E-3D94-4F28-9EE3-E795700335D3}" presName="Name0" presStyleCnt="0">
        <dgm:presLayoutVars>
          <dgm:chMax/>
          <dgm:chPref/>
          <dgm:dir/>
          <dgm:animLvl val="lvl"/>
        </dgm:presLayoutVars>
      </dgm:prSet>
      <dgm:spPr/>
    </dgm:pt>
    <dgm:pt modelId="{88B026EF-EDD5-41C8-9ECC-CFF757977256}" type="pres">
      <dgm:prSet presAssocID="{61FA9CAF-9C6A-46E9-8785-6DFD408B2AA7}" presName="composite" presStyleCnt="0"/>
      <dgm:spPr/>
    </dgm:pt>
    <dgm:pt modelId="{4963072C-9D7B-4361-947D-383D8E6D1A5A}" type="pres">
      <dgm:prSet presAssocID="{61FA9CAF-9C6A-46E9-8785-6DFD408B2AA7}" presName="Parent1" presStyleLbl="node1" presStyleIdx="0" presStyleCnt="6">
        <dgm:presLayoutVars>
          <dgm:chMax val="1"/>
          <dgm:chPref val="1"/>
          <dgm:bulletEnabled val="1"/>
        </dgm:presLayoutVars>
      </dgm:prSet>
      <dgm:spPr/>
    </dgm:pt>
    <dgm:pt modelId="{AEB5C478-C574-4BBF-9C36-10976552EC1A}" type="pres">
      <dgm:prSet presAssocID="{61FA9CAF-9C6A-46E9-8785-6DFD408B2AA7}" presName="Childtext1" presStyleLbl="revTx" presStyleIdx="0" presStyleCnt="3">
        <dgm:presLayoutVars>
          <dgm:chMax val="0"/>
          <dgm:chPref val="0"/>
          <dgm:bulletEnabled val="1"/>
        </dgm:presLayoutVars>
      </dgm:prSet>
      <dgm:spPr/>
    </dgm:pt>
    <dgm:pt modelId="{D2E28828-901E-4D15-A354-314D35333B0D}" type="pres">
      <dgm:prSet presAssocID="{61FA9CAF-9C6A-46E9-8785-6DFD408B2AA7}" presName="BalanceSpacing" presStyleCnt="0"/>
      <dgm:spPr/>
    </dgm:pt>
    <dgm:pt modelId="{E96A7A5D-6B65-4E8E-A3F3-A5AA60C7CA4F}" type="pres">
      <dgm:prSet presAssocID="{61FA9CAF-9C6A-46E9-8785-6DFD408B2AA7}" presName="BalanceSpacing1" presStyleCnt="0"/>
      <dgm:spPr/>
    </dgm:pt>
    <dgm:pt modelId="{60BAC653-255E-49BD-8A52-801485C6D21D}" type="pres">
      <dgm:prSet presAssocID="{C3061470-2C16-4E9C-96EC-785C522A7F6A}" presName="Accent1Text" presStyleLbl="node1" presStyleIdx="1" presStyleCnt="6"/>
      <dgm:spPr/>
    </dgm:pt>
    <dgm:pt modelId="{20806B7C-3972-44E7-A914-60A6A93ED90E}" type="pres">
      <dgm:prSet presAssocID="{C3061470-2C16-4E9C-96EC-785C522A7F6A}" presName="spaceBetweenRectangles" presStyleCnt="0"/>
      <dgm:spPr/>
    </dgm:pt>
    <dgm:pt modelId="{252EF113-A14C-4FDB-A87C-571A13A3B59E}" type="pres">
      <dgm:prSet presAssocID="{7D0604E4-79D9-47A8-A82B-042B32931759}" presName="composite" presStyleCnt="0"/>
      <dgm:spPr/>
    </dgm:pt>
    <dgm:pt modelId="{B7E71875-10D5-4B1B-B7FD-76FFE7A3D7B2}" type="pres">
      <dgm:prSet presAssocID="{7D0604E4-79D9-47A8-A82B-042B32931759}" presName="Parent1" presStyleLbl="node1" presStyleIdx="2" presStyleCnt="6">
        <dgm:presLayoutVars>
          <dgm:chMax val="1"/>
          <dgm:chPref val="1"/>
          <dgm:bulletEnabled val="1"/>
        </dgm:presLayoutVars>
      </dgm:prSet>
      <dgm:spPr/>
    </dgm:pt>
    <dgm:pt modelId="{572B2310-5D28-4852-9635-1595D5C5E792}" type="pres">
      <dgm:prSet presAssocID="{7D0604E4-79D9-47A8-A82B-042B32931759}" presName="Childtext1" presStyleLbl="revTx" presStyleIdx="1" presStyleCnt="3">
        <dgm:presLayoutVars>
          <dgm:chMax val="0"/>
          <dgm:chPref val="0"/>
          <dgm:bulletEnabled val="1"/>
        </dgm:presLayoutVars>
      </dgm:prSet>
      <dgm:spPr/>
    </dgm:pt>
    <dgm:pt modelId="{C8600562-6CD4-4545-9408-38D61C4FE007}" type="pres">
      <dgm:prSet presAssocID="{7D0604E4-79D9-47A8-A82B-042B32931759}" presName="BalanceSpacing" presStyleCnt="0"/>
      <dgm:spPr/>
    </dgm:pt>
    <dgm:pt modelId="{D957C1F9-3525-4AB5-9AC8-DECE2F2CD668}" type="pres">
      <dgm:prSet presAssocID="{7D0604E4-79D9-47A8-A82B-042B32931759}" presName="BalanceSpacing1" presStyleCnt="0"/>
      <dgm:spPr/>
    </dgm:pt>
    <dgm:pt modelId="{A2D88D28-6567-40EE-AF00-8E0F4DCEEEB3}" type="pres">
      <dgm:prSet presAssocID="{036EED23-7E1C-4C11-B826-3E47E7D2BFAE}" presName="Accent1Text" presStyleLbl="node1" presStyleIdx="3" presStyleCnt="6"/>
      <dgm:spPr/>
    </dgm:pt>
    <dgm:pt modelId="{1379F1D6-EB2F-4178-B377-A758E4AC145A}" type="pres">
      <dgm:prSet presAssocID="{036EED23-7E1C-4C11-B826-3E47E7D2BFAE}" presName="spaceBetweenRectangles" presStyleCnt="0"/>
      <dgm:spPr/>
    </dgm:pt>
    <dgm:pt modelId="{B76A394B-B485-4081-BA00-8EAF0FA6E204}" type="pres">
      <dgm:prSet presAssocID="{807717D6-0E9D-40BA-AA94-87C79E5B645A}" presName="composite" presStyleCnt="0"/>
      <dgm:spPr/>
    </dgm:pt>
    <dgm:pt modelId="{137A24C4-8BD8-4921-9CCC-5A9751D26C36}" type="pres">
      <dgm:prSet presAssocID="{807717D6-0E9D-40BA-AA94-87C79E5B645A}" presName="Parent1" presStyleLbl="node1" presStyleIdx="4" presStyleCnt="6">
        <dgm:presLayoutVars>
          <dgm:chMax val="1"/>
          <dgm:chPref val="1"/>
          <dgm:bulletEnabled val="1"/>
        </dgm:presLayoutVars>
      </dgm:prSet>
      <dgm:spPr/>
    </dgm:pt>
    <dgm:pt modelId="{1FADA44E-0A21-436B-9358-F955523447D1}" type="pres">
      <dgm:prSet presAssocID="{807717D6-0E9D-40BA-AA94-87C79E5B645A}" presName="Childtext1" presStyleLbl="revTx" presStyleIdx="2" presStyleCnt="3">
        <dgm:presLayoutVars>
          <dgm:chMax val="0"/>
          <dgm:chPref val="0"/>
          <dgm:bulletEnabled val="1"/>
        </dgm:presLayoutVars>
      </dgm:prSet>
      <dgm:spPr/>
    </dgm:pt>
    <dgm:pt modelId="{C6A8D1E3-B79A-4A23-A678-76DFFE529F43}" type="pres">
      <dgm:prSet presAssocID="{807717D6-0E9D-40BA-AA94-87C79E5B645A}" presName="BalanceSpacing" presStyleCnt="0"/>
      <dgm:spPr/>
    </dgm:pt>
    <dgm:pt modelId="{2A0E3BF9-7366-434C-ADD9-60486882F6D1}" type="pres">
      <dgm:prSet presAssocID="{807717D6-0E9D-40BA-AA94-87C79E5B645A}" presName="BalanceSpacing1" presStyleCnt="0"/>
      <dgm:spPr/>
    </dgm:pt>
    <dgm:pt modelId="{4D687C54-DD39-4B56-ACEE-4AF2189BFBB0}" type="pres">
      <dgm:prSet presAssocID="{0E29DEA7-ACA0-4359-8669-2E234C995C88}" presName="Accent1Text" presStyleLbl="node1" presStyleIdx="5" presStyleCnt="6"/>
      <dgm:spPr/>
    </dgm:pt>
  </dgm:ptLst>
  <dgm:cxnLst>
    <dgm:cxn modelId="{CDEE9201-259D-4694-9872-4F5B53DA4FC8}" type="presOf" srcId="{61FA9CAF-9C6A-46E9-8785-6DFD408B2AA7}" destId="{4963072C-9D7B-4361-947D-383D8E6D1A5A}" srcOrd="0" destOrd="0" presId="urn:microsoft.com/office/officeart/2008/layout/AlternatingHexagons"/>
    <dgm:cxn modelId="{6858AE0D-7CF9-4A5C-8528-638C7C541075}" srcId="{961BB72E-3D94-4F28-9EE3-E795700335D3}" destId="{61FA9CAF-9C6A-46E9-8785-6DFD408B2AA7}" srcOrd="0" destOrd="0" parTransId="{31AA5539-70A1-46B2-B904-EDA5FFCBE166}" sibTransId="{C3061470-2C16-4E9C-96EC-785C522A7F6A}"/>
    <dgm:cxn modelId="{3473041D-8194-4B2E-B2DA-FB1C1A69BCA0}" type="presOf" srcId="{C3061470-2C16-4E9C-96EC-785C522A7F6A}" destId="{60BAC653-255E-49BD-8A52-801485C6D21D}" srcOrd="0" destOrd="0" presId="urn:microsoft.com/office/officeart/2008/layout/AlternatingHexagons"/>
    <dgm:cxn modelId="{FF8C3334-1130-4372-A249-FC6AD1BCD172}" type="presOf" srcId="{807717D6-0E9D-40BA-AA94-87C79E5B645A}" destId="{137A24C4-8BD8-4921-9CCC-5A9751D26C36}" srcOrd="0" destOrd="0" presId="urn:microsoft.com/office/officeart/2008/layout/AlternatingHexagons"/>
    <dgm:cxn modelId="{4DED917E-5A53-43CE-A9C3-66E141527192}" type="presOf" srcId="{961BB72E-3D94-4F28-9EE3-E795700335D3}" destId="{DF62B515-D374-4124-99CE-29801EBD6FE6}" srcOrd="0" destOrd="0" presId="urn:microsoft.com/office/officeart/2008/layout/AlternatingHexagons"/>
    <dgm:cxn modelId="{4EB44BA1-3CEC-4B02-BAFA-58F79EC4ACA9}" srcId="{961BB72E-3D94-4F28-9EE3-E795700335D3}" destId="{7D0604E4-79D9-47A8-A82B-042B32931759}" srcOrd="1" destOrd="0" parTransId="{869D945A-5341-45B3-AFC6-20D69C303D3D}" sibTransId="{036EED23-7E1C-4C11-B826-3E47E7D2BFAE}"/>
    <dgm:cxn modelId="{DA0D37B0-A0B6-477A-B9B0-7D2D13419057}" type="presOf" srcId="{7D0604E4-79D9-47A8-A82B-042B32931759}" destId="{B7E71875-10D5-4B1B-B7FD-76FFE7A3D7B2}" srcOrd="0" destOrd="0" presId="urn:microsoft.com/office/officeart/2008/layout/AlternatingHexagons"/>
    <dgm:cxn modelId="{A575D6B4-7422-4FEE-B96B-49DE7E6F1351}" type="presOf" srcId="{036EED23-7E1C-4C11-B826-3E47E7D2BFAE}" destId="{A2D88D28-6567-40EE-AF00-8E0F4DCEEEB3}" srcOrd="0" destOrd="0" presId="urn:microsoft.com/office/officeart/2008/layout/AlternatingHexagons"/>
    <dgm:cxn modelId="{71751DC3-FE3C-4C7A-B2A9-1F3A376933A7}" type="presOf" srcId="{0E29DEA7-ACA0-4359-8669-2E234C995C88}" destId="{4D687C54-DD39-4B56-ACEE-4AF2189BFBB0}" srcOrd="0" destOrd="0" presId="urn:microsoft.com/office/officeart/2008/layout/AlternatingHexagons"/>
    <dgm:cxn modelId="{838858E6-FF6B-45F4-98C8-D35967A6D2DA}" srcId="{961BB72E-3D94-4F28-9EE3-E795700335D3}" destId="{807717D6-0E9D-40BA-AA94-87C79E5B645A}" srcOrd="2" destOrd="0" parTransId="{8736F23C-BDC0-4DA4-88D4-19E4FF3B60A0}" sibTransId="{0E29DEA7-ACA0-4359-8669-2E234C995C88}"/>
    <dgm:cxn modelId="{D1EDDB15-3550-45F3-8F7E-CA6957C61EE6}" type="presParOf" srcId="{DF62B515-D374-4124-99CE-29801EBD6FE6}" destId="{88B026EF-EDD5-41C8-9ECC-CFF757977256}" srcOrd="0" destOrd="0" presId="urn:microsoft.com/office/officeart/2008/layout/AlternatingHexagons"/>
    <dgm:cxn modelId="{4AF80859-0340-40A5-9C4C-FE240263033F}" type="presParOf" srcId="{88B026EF-EDD5-41C8-9ECC-CFF757977256}" destId="{4963072C-9D7B-4361-947D-383D8E6D1A5A}" srcOrd="0" destOrd="0" presId="urn:microsoft.com/office/officeart/2008/layout/AlternatingHexagons"/>
    <dgm:cxn modelId="{5B963279-FE57-4F7A-87E8-970AB2476A14}" type="presParOf" srcId="{88B026EF-EDD5-41C8-9ECC-CFF757977256}" destId="{AEB5C478-C574-4BBF-9C36-10976552EC1A}" srcOrd="1" destOrd="0" presId="urn:microsoft.com/office/officeart/2008/layout/AlternatingHexagons"/>
    <dgm:cxn modelId="{03D1B403-5EF8-4E25-9130-C0DDCC6935D3}" type="presParOf" srcId="{88B026EF-EDD5-41C8-9ECC-CFF757977256}" destId="{D2E28828-901E-4D15-A354-314D35333B0D}" srcOrd="2" destOrd="0" presId="urn:microsoft.com/office/officeart/2008/layout/AlternatingHexagons"/>
    <dgm:cxn modelId="{A2BEA91E-B820-4DD8-9DB0-F711C0175E99}" type="presParOf" srcId="{88B026EF-EDD5-41C8-9ECC-CFF757977256}" destId="{E96A7A5D-6B65-4E8E-A3F3-A5AA60C7CA4F}" srcOrd="3" destOrd="0" presId="urn:microsoft.com/office/officeart/2008/layout/AlternatingHexagons"/>
    <dgm:cxn modelId="{BEBE8F2A-5C2B-4689-B286-64840796900E}" type="presParOf" srcId="{88B026EF-EDD5-41C8-9ECC-CFF757977256}" destId="{60BAC653-255E-49BD-8A52-801485C6D21D}" srcOrd="4" destOrd="0" presId="urn:microsoft.com/office/officeart/2008/layout/AlternatingHexagons"/>
    <dgm:cxn modelId="{DEF7064C-48CD-4B9C-8208-EF68E9D0A3EB}" type="presParOf" srcId="{DF62B515-D374-4124-99CE-29801EBD6FE6}" destId="{20806B7C-3972-44E7-A914-60A6A93ED90E}" srcOrd="1" destOrd="0" presId="urn:microsoft.com/office/officeart/2008/layout/AlternatingHexagons"/>
    <dgm:cxn modelId="{90850C85-BD8E-41F0-BBB0-40B97630C206}" type="presParOf" srcId="{DF62B515-D374-4124-99CE-29801EBD6FE6}" destId="{252EF113-A14C-4FDB-A87C-571A13A3B59E}" srcOrd="2" destOrd="0" presId="urn:microsoft.com/office/officeart/2008/layout/AlternatingHexagons"/>
    <dgm:cxn modelId="{838EE84A-8C77-4C0B-8C0E-2123D420AC65}" type="presParOf" srcId="{252EF113-A14C-4FDB-A87C-571A13A3B59E}" destId="{B7E71875-10D5-4B1B-B7FD-76FFE7A3D7B2}" srcOrd="0" destOrd="0" presId="urn:microsoft.com/office/officeart/2008/layout/AlternatingHexagons"/>
    <dgm:cxn modelId="{DA4C4EEC-B88F-46E7-B557-9EAF3DEDD3D4}" type="presParOf" srcId="{252EF113-A14C-4FDB-A87C-571A13A3B59E}" destId="{572B2310-5D28-4852-9635-1595D5C5E792}" srcOrd="1" destOrd="0" presId="urn:microsoft.com/office/officeart/2008/layout/AlternatingHexagons"/>
    <dgm:cxn modelId="{6F54A6F5-EFB6-4969-92FF-ED88C952F2B8}" type="presParOf" srcId="{252EF113-A14C-4FDB-A87C-571A13A3B59E}" destId="{C8600562-6CD4-4545-9408-38D61C4FE007}" srcOrd="2" destOrd="0" presId="urn:microsoft.com/office/officeart/2008/layout/AlternatingHexagons"/>
    <dgm:cxn modelId="{B77B8240-A6E4-4656-8E4E-8DCEE15168D8}" type="presParOf" srcId="{252EF113-A14C-4FDB-A87C-571A13A3B59E}" destId="{D957C1F9-3525-4AB5-9AC8-DECE2F2CD668}" srcOrd="3" destOrd="0" presId="urn:microsoft.com/office/officeart/2008/layout/AlternatingHexagons"/>
    <dgm:cxn modelId="{D103030F-75B8-446D-B9F7-F3B882FA79A6}" type="presParOf" srcId="{252EF113-A14C-4FDB-A87C-571A13A3B59E}" destId="{A2D88D28-6567-40EE-AF00-8E0F4DCEEEB3}" srcOrd="4" destOrd="0" presId="urn:microsoft.com/office/officeart/2008/layout/AlternatingHexagons"/>
    <dgm:cxn modelId="{D9F0BCFA-444B-42C7-9001-2C59CB9310BD}" type="presParOf" srcId="{DF62B515-D374-4124-99CE-29801EBD6FE6}" destId="{1379F1D6-EB2F-4178-B377-A758E4AC145A}" srcOrd="3" destOrd="0" presId="urn:microsoft.com/office/officeart/2008/layout/AlternatingHexagons"/>
    <dgm:cxn modelId="{7F10FCFD-F9AA-4CED-AF6A-94ABFB08ED78}" type="presParOf" srcId="{DF62B515-D374-4124-99CE-29801EBD6FE6}" destId="{B76A394B-B485-4081-BA00-8EAF0FA6E204}" srcOrd="4" destOrd="0" presId="urn:microsoft.com/office/officeart/2008/layout/AlternatingHexagons"/>
    <dgm:cxn modelId="{A40F80BB-A55D-493B-8CEC-51739D77354F}" type="presParOf" srcId="{B76A394B-B485-4081-BA00-8EAF0FA6E204}" destId="{137A24C4-8BD8-4921-9CCC-5A9751D26C36}" srcOrd="0" destOrd="0" presId="urn:microsoft.com/office/officeart/2008/layout/AlternatingHexagons"/>
    <dgm:cxn modelId="{F435E10B-D378-4CDF-AC71-AE64CD0A292E}" type="presParOf" srcId="{B76A394B-B485-4081-BA00-8EAF0FA6E204}" destId="{1FADA44E-0A21-436B-9358-F955523447D1}" srcOrd="1" destOrd="0" presId="urn:microsoft.com/office/officeart/2008/layout/AlternatingHexagons"/>
    <dgm:cxn modelId="{D1F24BD4-F534-48E8-809A-FBD7842D18A8}" type="presParOf" srcId="{B76A394B-B485-4081-BA00-8EAF0FA6E204}" destId="{C6A8D1E3-B79A-4A23-A678-76DFFE529F43}" srcOrd="2" destOrd="0" presId="urn:microsoft.com/office/officeart/2008/layout/AlternatingHexagons"/>
    <dgm:cxn modelId="{2401E608-F2FD-4433-AAB8-02BEF34F9F11}" type="presParOf" srcId="{B76A394B-B485-4081-BA00-8EAF0FA6E204}" destId="{2A0E3BF9-7366-434C-ADD9-60486882F6D1}" srcOrd="3" destOrd="0" presId="urn:microsoft.com/office/officeart/2008/layout/AlternatingHexagons"/>
    <dgm:cxn modelId="{40879F9F-63A0-41A6-9E2D-65D1E139734F}" type="presParOf" srcId="{B76A394B-B485-4081-BA00-8EAF0FA6E204}" destId="{4D687C54-DD39-4B56-ACEE-4AF2189BFBB0}" srcOrd="4" destOrd="0" presId="urn:microsoft.com/office/officeart/2008/layout/AlternatingHexagons"/>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4963072C-9D7B-4361-947D-383D8E6D1A5A}">
      <dsp:nvSpPr>
        <dsp:cNvPr id="0" name=""/>
        <dsp:cNvSpPr/>
      </dsp:nvSpPr>
      <dsp:spPr>
        <a:xfrm rot="5400000">
          <a:off x="3707718" y="139110"/>
          <a:ext cx="2129111" cy="1852327"/>
        </a:xfrm>
        <a:prstGeom prst="hexagon">
          <a:avLst>
            <a:gd name="adj" fmla="val 25000"/>
            <a:gd name="vf" fmla="val 1154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How does peer pressure mare you feel?</a:t>
          </a:r>
        </a:p>
      </dsp:txBody>
      <dsp:txXfrm rot="-5400000">
        <a:off x="4134764" y="332506"/>
        <a:ext cx="1275019" cy="1465538"/>
      </dsp:txXfrm>
    </dsp:sp>
    <dsp:sp modelId="{AEB5C478-C574-4BBF-9C36-10976552EC1A}">
      <dsp:nvSpPr>
        <dsp:cNvPr id="0" name=""/>
        <dsp:cNvSpPr/>
      </dsp:nvSpPr>
      <dsp:spPr>
        <a:xfrm>
          <a:off x="5754646" y="426540"/>
          <a:ext cx="2376088" cy="1277467"/>
        </a:xfrm>
        <a:prstGeom prst="rect">
          <a:avLst/>
        </a:prstGeom>
        <a:noFill/>
        <a:ln>
          <a:noFill/>
        </a:ln>
        <a:effectLst/>
      </dsp:spPr>
      <dsp:style>
        <a:lnRef idx="0">
          <a:scrgbClr r="0" g="0" b="0"/>
        </a:lnRef>
        <a:fillRef idx="0">
          <a:scrgbClr r="0" g="0" b="0"/>
        </a:fillRef>
        <a:effectRef idx="0">
          <a:scrgbClr r="0" g="0" b="0"/>
        </a:effectRef>
        <a:fontRef idx="minor"/>
      </dsp:style>
    </dsp:sp>
    <dsp:sp modelId="{60BAC653-255E-49BD-8A52-801485C6D21D}">
      <dsp:nvSpPr>
        <dsp:cNvPr id="0" name=""/>
        <dsp:cNvSpPr/>
      </dsp:nvSpPr>
      <dsp:spPr>
        <a:xfrm rot="5400000">
          <a:off x="1707204" y="139110"/>
          <a:ext cx="2129111" cy="1852327"/>
        </a:xfrm>
        <a:prstGeom prst="hexagon">
          <a:avLst>
            <a:gd name="adj" fmla="val 25000"/>
            <a:gd name="vf" fmla="val 1154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GB" sz="1800" kern="1200" dirty="0"/>
            <a:t>What could you do to avoid peer pressure&gt;</a:t>
          </a:r>
        </a:p>
      </dsp:txBody>
      <dsp:txXfrm rot="-5400000">
        <a:off x="2134250" y="332506"/>
        <a:ext cx="1275019" cy="1465538"/>
      </dsp:txXfrm>
    </dsp:sp>
    <dsp:sp modelId="{B7E71875-10D5-4B1B-B7FD-76FFE7A3D7B2}">
      <dsp:nvSpPr>
        <dsp:cNvPr id="0" name=""/>
        <dsp:cNvSpPr/>
      </dsp:nvSpPr>
      <dsp:spPr>
        <a:xfrm rot="5400000">
          <a:off x="2703629" y="1946300"/>
          <a:ext cx="2129111" cy="1852327"/>
        </a:xfrm>
        <a:prstGeom prst="hexagon">
          <a:avLst>
            <a:gd name="adj" fmla="val 25000"/>
            <a:gd name="vf" fmla="val 1154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Who can put peer pressure onto you&gt;</a:t>
          </a:r>
        </a:p>
      </dsp:txBody>
      <dsp:txXfrm rot="-5400000">
        <a:off x="3130675" y="2139696"/>
        <a:ext cx="1275019" cy="1465538"/>
      </dsp:txXfrm>
    </dsp:sp>
    <dsp:sp modelId="{572B2310-5D28-4852-9635-1595D5C5E792}">
      <dsp:nvSpPr>
        <dsp:cNvPr id="0" name=""/>
        <dsp:cNvSpPr/>
      </dsp:nvSpPr>
      <dsp:spPr>
        <a:xfrm>
          <a:off x="465932" y="2233730"/>
          <a:ext cx="2299440" cy="1277467"/>
        </a:xfrm>
        <a:prstGeom prst="rect">
          <a:avLst/>
        </a:prstGeom>
        <a:noFill/>
        <a:ln>
          <a:noFill/>
        </a:ln>
        <a:effectLst/>
      </dsp:spPr>
      <dsp:style>
        <a:lnRef idx="0">
          <a:scrgbClr r="0" g="0" b="0"/>
        </a:lnRef>
        <a:fillRef idx="0">
          <a:scrgbClr r="0" g="0" b="0"/>
        </a:fillRef>
        <a:effectRef idx="0">
          <a:scrgbClr r="0" g="0" b="0"/>
        </a:effectRef>
        <a:fontRef idx="minor"/>
      </dsp:style>
    </dsp:sp>
    <dsp:sp modelId="{A2D88D28-6567-40EE-AF00-8E0F4DCEEEB3}">
      <dsp:nvSpPr>
        <dsp:cNvPr id="0" name=""/>
        <dsp:cNvSpPr/>
      </dsp:nvSpPr>
      <dsp:spPr>
        <a:xfrm rot="5400000">
          <a:off x="4704142" y="1946300"/>
          <a:ext cx="2129111" cy="1852327"/>
        </a:xfrm>
        <a:prstGeom prst="hexagon">
          <a:avLst>
            <a:gd name="adj" fmla="val 25000"/>
            <a:gd name="vf" fmla="val 1154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577850">
            <a:lnSpc>
              <a:spcPct val="90000"/>
            </a:lnSpc>
            <a:spcBef>
              <a:spcPct val="0"/>
            </a:spcBef>
            <a:spcAft>
              <a:spcPct val="35000"/>
            </a:spcAft>
            <a:buNone/>
          </a:pPr>
          <a:r>
            <a:rPr lang="en-GB" sz="1300" kern="1200" dirty="0"/>
            <a:t>What is the difference between pressuring someone and encouraging them?</a:t>
          </a:r>
        </a:p>
      </dsp:txBody>
      <dsp:txXfrm rot="-5400000">
        <a:off x="5131188" y="2139696"/>
        <a:ext cx="1275019" cy="1465538"/>
      </dsp:txXfrm>
    </dsp:sp>
    <dsp:sp modelId="{137A24C4-8BD8-4921-9CCC-5A9751D26C36}">
      <dsp:nvSpPr>
        <dsp:cNvPr id="0" name=""/>
        <dsp:cNvSpPr/>
      </dsp:nvSpPr>
      <dsp:spPr>
        <a:xfrm rot="5400000">
          <a:off x="3707718" y="3753490"/>
          <a:ext cx="2129111" cy="1852327"/>
        </a:xfrm>
        <a:prstGeom prst="hexagon">
          <a:avLst>
            <a:gd name="adj" fmla="val 25000"/>
            <a:gd name="vf" fmla="val 1154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60960" tIns="60960" rIns="60960" bIns="60960" numCol="1" spcCol="1270" anchor="ctr" anchorCtr="0">
          <a:noAutofit/>
        </a:bodyPr>
        <a:lstStyle/>
        <a:p>
          <a:pPr marL="0" lvl="0" indent="0" algn="ctr" defTabSz="711200">
            <a:lnSpc>
              <a:spcPct val="90000"/>
            </a:lnSpc>
            <a:spcBef>
              <a:spcPct val="0"/>
            </a:spcBef>
            <a:spcAft>
              <a:spcPct val="35000"/>
            </a:spcAft>
            <a:buNone/>
          </a:pPr>
          <a:r>
            <a:rPr lang="en-GB" sz="1600" kern="1200" dirty="0"/>
            <a:t>What can peer pressure look like online?</a:t>
          </a:r>
        </a:p>
      </dsp:txBody>
      <dsp:txXfrm rot="-5400000">
        <a:off x="4134764" y="3946886"/>
        <a:ext cx="1275019" cy="1465538"/>
      </dsp:txXfrm>
    </dsp:sp>
    <dsp:sp modelId="{1FADA44E-0A21-436B-9358-F955523447D1}">
      <dsp:nvSpPr>
        <dsp:cNvPr id="0" name=""/>
        <dsp:cNvSpPr/>
      </dsp:nvSpPr>
      <dsp:spPr>
        <a:xfrm>
          <a:off x="5754646" y="4040921"/>
          <a:ext cx="2376088" cy="1277467"/>
        </a:xfrm>
        <a:prstGeom prst="rect">
          <a:avLst/>
        </a:prstGeom>
        <a:noFill/>
        <a:ln>
          <a:noFill/>
        </a:ln>
        <a:effectLst/>
      </dsp:spPr>
      <dsp:style>
        <a:lnRef idx="0">
          <a:scrgbClr r="0" g="0" b="0"/>
        </a:lnRef>
        <a:fillRef idx="0">
          <a:scrgbClr r="0" g="0" b="0"/>
        </a:fillRef>
        <a:effectRef idx="0">
          <a:scrgbClr r="0" g="0" b="0"/>
        </a:effectRef>
        <a:fontRef idx="minor"/>
      </dsp:style>
    </dsp:sp>
    <dsp:sp modelId="{4D687C54-DD39-4B56-ACEE-4AF2189BFBB0}">
      <dsp:nvSpPr>
        <dsp:cNvPr id="0" name=""/>
        <dsp:cNvSpPr/>
      </dsp:nvSpPr>
      <dsp:spPr>
        <a:xfrm rot="5400000">
          <a:off x="1707204" y="3753490"/>
          <a:ext cx="2129111" cy="1852327"/>
        </a:xfrm>
        <a:prstGeom prst="hexagon">
          <a:avLst>
            <a:gd name="adj" fmla="val 25000"/>
            <a:gd name="vf" fmla="val 115470"/>
          </a:avLst>
        </a:prstGeom>
        <a:solidFill>
          <a:schemeClr val="accent1">
            <a:hueOff val="0"/>
            <a:satOff val="0"/>
            <a:lumOff val="0"/>
            <a:alphaOff val="0"/>
          </a:schemeClr>
        </a:solidFill>
        <a:ln w="19050" cap="rnd"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marL="0" lvl="0" indent="0" algn="ctr" defTabSz="800100">
            <a:lnSpc>
              <a:spcPct val="90000"/>
            </a:lnSpc>
            <a:spcBef>
              <a:spcPct val="0"/>
            </a:spcBef>
            <a:spcAft>
              <a:spcPct val="35000"/>
            </a:spcAft>
            <a:buNone/>
          </a:pPr>
          <a:r>
            <a:rPr lang="en-GB" sz="1800" kern="1200" dirty="0"/>
            <a:t>What can you do if you feel peer pressured?</a:t>
          </a:r>
        </a:p>
      </dsp:txBody>
      <dsp:txXfrm rot="-5400000">
        <a:off x="2134250" y="3946886"/>
        <a:ext cx="1275019" cy="1465538"/>
      </dsp:txXfrm>
    </dsp:sp>
  </dsp:spTree>
</dsp:drawing>
</file>

<file path=ppt/diagrams/layout1.xml><?xml version="1.0" encoding="utf-8"?>
<dgm:layoutDef xmlns:dgm="http://schemas.openxmlformats.org/drawingml/2006/diagram" xmlns:a="http://schemas.openxmlformats.org/drawingml/2006/main" uniqueId="urn:microsoft.com/office/officeart/2008/layout/AlternatingHexagons">
  <dgm:title val=""/>
  <dgm:desc val=""/>
  <dgm:catLst>
    <dgm:cat type="list" pri="1500"/>
  </dgm:catLst>
  <dgm:sampData>
    <dgm:dataModel>
      <dgm:ptLst>
        <dgm:pt modelId="0" type="doc"/>
        <dgm:pt modelId="10">
          <dgm:prSet phldr="1"/>
        </dgm:pt>
        <dgm:pt modelId="11">
          <dgm:prSet phldr="1"/>
        </dgm:pt>
        <dgm:pt modelId="20">
          <dgm:prSet phldr="1"/>
        </dgm:pt>
        <dgm:pt modelId="21">
          <dgm:prSet phldr="1"/>
        </dgm:pt>
        <dgm:pt modelId="30">
          <dgm:prSet phldr="1"/>
        </dgm:pt>
        <dgm:pt modelId="31">
          <dgm:prSet phldr="1"/>
        </dgm:pt>
      </dgm:ptLst>
      <dgm:cxnLst>
        <dgm:cxn modelId="40" srcId="0" destId="10" srcOrd="0" destOrd="0"/>
        <dgm:cxn modelId="12" srcId="10" destId="11" srcOrd="0" destOrd="0"/>
        <dgm:cxn modelId="50" srcId="0" destId="20" srcOrd="1" destOrd="0"/>
        <dgm:cxn modelId="22" srcId="20" destId="21" srcOrd="0" destOrd="0"/>
        <dgm:cxn modelId="60" srcId="0" destId="30" srcOrd="1" destOrd="0"/>
        <dgm:cxn modelId="32" srcId="30" destId="31" srcOrd="0" destOrd="0"/>
      </dgm:cxnLst>
      <dgm:bg/>
      <dgm:whole/>
    </dgm:dataModel>
  </dgm:sampData>
  <dgm:styleData>
    <dgm:dataModel>
      <dgm:ptLst>
        <dgm:pt modelId="0" type="doc"/>
        <dgm:pt modelId="10">
          <dgm:prSet phldr="1"/>
        </dgm:pt>
        <dgm:pt modelId="20">
          <dgm:prSet phldr="1"/>
        </dgm:pt>
      </dgm:ptLst>
      <dgm:cxnLst>
        <dgm:cxn modelId="60" srcId="0" destId="10" srcOrd="0" destOrd="0"/>
        <dgm:cxn modelId="70" srcId="0" destId="20" srcOrd="1" destOrd="0"/>
      </dgm:cxnLst>
      <dgm:bg/>
      <dgm:whole/>
    </dgm:dataModel>
  </dgm:styleData>
  <dgm:clrData>
    <dgm:dataModel>
      <dgm:ptLst>
        <dgm:pt modelId="0" type="doc"/>
        <dgm:pt modelId="10">
          <dgm:prSet phldr="1"/>
        </dgm:pt>
        <dgm:pt modelId="20">
          <dgm:prSet phldr="1"/>
        </dgm:pt>
        <dgm:pt modelId="30">
          <dgm:prSet phldr="1"/>
        </dgm:pt>
        <dgm:pt modelId="40">
          <dgm:prSet phldr="1"/>
        </dgm:pt>
      </dgm:ptLst>
      <dgm:cxnLst>
        <dgm:cxn modelId="60" srcId="0" destId="10" srcOrd="0" destOrd="0"/>
        <dgm:cxn modelId="70" srcId="0" destId="20" srcOrd="1" destOrd="0"/>
        <dgm:cxn modelId="80" srcId="0" destId="30" srcOrd="2" destOrd="0"/>
        <dgm:cxn modelId="90" srcId="0" destId="40" srcOrd="3" destOrd="0"/>
      </dgm:cxnLst>
      <dgm:bg/>
      <dgm:whole/>
    </dgm:dataModel>
  </dgm:clrData>
  <dgm:layoutNode name="Name0">
    <dgm:varLst>
      <dgm:chMax/>
      <dgm:chPref/>
      <dgm:dir/>
      <dgm:animLvl val="lvl"/>
    </dgm:varLst>
    <dgm:alg type="lin">
      <dgm:param type="linDir" val="fromT"/>
    </dgm:alg>
    <dgm:shape xmlns:r="http://schemas.openxmlformats.org/officeDocument/2006/relationships" r:blip="">
      <dgm:adjLst/>
    </dgm:shape>
    <dgm:constrLst>
      <dgm:constr type="primFontSz" for="des" forName="Parent1" val="65"/>
      <dgm:constr type="primFontSz" for="des" forName="Childtext1" refType="primFontSz" refFor="des" refForName="Parent1" op="lte"/>
      <dgm:constr type="w" for="ch" forName="composite" refType="w"/>
      <dgm:constr type="h" for="ch" forName="composite" refType="h"/>
      <dgm:constr type="h" for="ch" forName="spaceBetweenRectangles" refType="w" refFor="ch" refForName="composite" fact="-0.042"/>
      <dgm:constr type="sp" refType="h" refFor="ch" refForName="composite" op="equ" fact="0.1"/>
    </dgm:constrLst>
    <dgm:forEach name="nodesForEach" axis="ch" ptType="node">
      <dgm:layoutNode name="composite">
        <dgm:alg type="composite">
          <dgm:param type="ar" val="3.6"/>
        </dgm:alg>
        <dgm:shape xmlns:r="http://schemas.openxmlformats.org/officeDocument/2006/relationships" r:blip="">
          <dgm:adjLst/>
        </dgm:shape>
        <dgm:choose name="Name1">
          <dgm:if name="Name2" func="var" arg="dir" op="equ" val="norm">
            <dgm:choose name="Name3">
              <dgm:if name="Name4" axis="self" ptType="node" func="posOdd" op="equ" val="1">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dgm:constr type="h" for="ch" forName="BalanceSpacing" refType="h" fact="0.1"/>
                  <dgm:constr type="l" for="ch" forName="BalanceSpacing1" refType="w" fact="0.69"/>
                  <dgm:constr type="t" for="ch" forName="BalanceSpacing1" refType="h" fact="0.2"/>
                  <dgm:constr type="w" for="ch" forName="BalanceSpacing1" refType="w" fact="0.31"/>
                  <dgm:constr type="h" for="ch" forName="BalanceSpacing1" refType="h" fact="0.6"/>
                </dgm:constrLst>
              </dgm:if>
              <dgm:else name="Name5">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 type="l" for="ch" forName="BalanceSpacing1" refType="w" fact="0"/>
                  <dgm:constr type="t" for="ch" forName="BalanceSpacing1" refType="h" fact="0.2"/>
                  <dgm:constr type="w" for="ch" forName="BalanceSpacing1" refType="w" fact="0.3"/>
                  <dgm:constr type="h" for="ch" forName="BalanceSpacing1" refType="h" fact="0.6"/>
                </dgm:constrLst>
              </dgm:else>
            </dgm:choose>
          </dgm:if>
          <dgm:else name="Name6">
            <dgm:choose name="Name7">
              <dgm:if name="Name8" axis="self" ptType="node" func="posOdd" op="equ" val="1">
                <dgm:constrLst>
                  <dgm:constr type="l" for="ch" forName="Accent1" refType="w" fact="0.571"/>
                  <dgm:constr type="t" for="ch" forName="Accent1" refType="h" fact="0"/>
                  <dgm:constr type="h" for="ch" forName="Accent1" refType="h"/>
                  <dgm:constr type="w" for="ch" forName="Accent1" refType="h" fact="0.87"/>
                  <dgm:constr type="l" for="ch" forName="Accent1Text" refType="w" fact="0.571"/>
                  <dgm:constr type="t" for="ch" forName="Accent1Text" refType="h" fact="0"/>
                  <dgm:constr type="h" for="ch" forName="Accent1Text" refType="h"/>
                  <dgm:constr type="w" for="ch" forName="Accent1Text" refType="h" fact="0.87"/>
                  <dgm:constr type="l" for="ch" forName="Parent1" refType="w" fact="0.31"/>
                  <dgm:constr type="t" for="ch" forName="Parent1" refType="h" fact="0"/>
                  <dgm:constr type="h" for="ch" forName="Parent1" refType="h"/>
                  <dgm:constr type="w" for="ch" forName="Parent1" refType="h" fact="0.87"/>
                  <dgm:constr type="l" for="ch" forName="Childtext1" refType="w" fact="0"/>
                  <dgm:constr type="t" for="ch" forName="Childtext1" refType="h" fact="0.2"/>
                  <dgm:constr type="w" for="ch" forName="Childtext1" refType="w" fact="0.3"/>
                  <dgm:constr type="h" for="ch" forName="Childtext1" refType="h" fact="0.6"/>
                  <dgm:constr type="l" for="ch" forName="BalanceSpacing" refType="w" fact="0.82"/>
                  <dgm:constr type="t" for="ch" forName="BalanceSpacing" refType="h" fact="0"/>
                  <dgm:constr type="w" for="ch" forName="BalanceSpacing" refType="w" fact="0.18"/>
                  <dgm:constr type="h" for="ch" forName="BalanceSpacing" refType="h"/>
                </dgm:constrLst>
              </dgm:if>
              <dgm:else name="Name9">
                <dgm:constrLst>
                  <dgm:constr type="l" for="ch" forName="Accent1" refType="w" fact="0.18"/>
                  <dgm:constr type="t" for="ch" forName="Accent1" refType="h" fact="0"/>
                  <dgm:constr type="h" for="ch" forName="Accent1" refType="h"/>
                  <dgm:constr type="w" for="ch" forName="Accent1" refType="h" fact="0.87"/>
                  <dgm:constr type="l" for="ch" forName="Accent1Text" refType="w" fact="0.18"/>
                  <dgm:constr type="t" for="ch" forName="Accent1Text" refType="h" fact="0"/>
                  <dgm:constr type="h" for="ch" forName="Accent1Text" refType="h"/>
                  <dgm:constr type="w" for="ch" forName="Accent1Text" refType="h" fact="0.87"/>
                  <dgm:constr type="l" for="ch" forName="Parent1" refType="w" fact="0.441"/>
                  <dgm:constr type="t" for="ch" forName="Parent1" refType="h" fact="0"/>
                  <dgm:constr type="h" for="ch" forName="Parent1" refType="h"/>
                  <dgm:constr type="w" for="ch" forName="Parent1" refType="h" fact="0.87"/>
                  <dgm:constr type="l" for="ch" forName="Childtext1" refType="w" fact="0.69"/>
                  <dgm:constr type="t" for="ch" forName="Childtext1" refType="h" fact="0.2"/>
                  <dgm:constr type="w" for="ch" forName="Childtext1" refType="w" fact="0.31"/>
                  <dgm:constr type="h" for="ch" forName="Childtext1" refType="h" fact="0.6"/>
                  <dgm:constr type="l" for="ch" forName="BalanceSpacing" refType="w" fact="0"/>
                  <dgm:constr type="t" for="ch" forName="BalanceSpacing" refType="h" fact="0"/>
                  <dgm:constr type="w" for="ch" forName="BalanceSpacing" refType="w" fact="0.18"/>
                  <dgm:constr type="h" for="ch" forName="BalanceSpacing" refType="h"/>
                </dgm:constrLst>
              </dgm:else>
            </dgm:choose>
          </dgm:else>
        </dgm:choose>
        <dgm:layoutNode name="Parent1" styleLbl="node1">
          <dgm:varLst>
            <dgm:chMax val="1"/>
            <dgm:chPref val="1"/>
            <dgm:bulletEnabled val="1"/>
          </dgm:varLst>
          <dgm:alg type="tx"/>
          <dgm:shape xmlns:r="http://schemas.openxmlformats.org/officeDocument/2006/relationships" rot="90" type="hexagon" r:blip="">
            <dgm:adjLst>
              <dgm:adj idx="1" val="0.25"/>
              <dgm:adj idx="2" val="1.1547"/>
            </dgm:adjLst>
          </dgm:shape>
          <dgm:presOf axis="self"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Childtext1" styleLbl="revTx">
          <dgm:varLst>
            <dgm:chMax val="0"/>
            <dgm:chPref val="0"/>
            <dgm:bulletEnabled val="1"/>
          </dgm:varLst>
          <dgm:choose name="Name10">
            <dgm:if name="Name11" func="var" arg="dir" op="equ" val="norm">
              <dgm:choose name="Name12">
                <dgm:if name="Name13" axis="self" ptType="node" func="posOdd" op="equ" val="1">
                  <dgm:alg type="tx">
                    <dgm:param type="parTxLTRAlign" val="l"/>
                  </dgm:alg>
                </dgm:if>
                <dgm:else name="Name14">
                  <dgm:alg type="tx">
                    <dgm:param type="parTxLTRAlign" val="r"/>
                  </dgm:alg>
                </dgm:else>
              </dgm:choose>
            </dgm:if>
            <dgm:else name="Name15">
              <dgm:choose name="Name16">
                <dgm:if name="Name17" axis="self" ptType="node" func="posOdd" op="equ" val="1">
                  <dgm:alg type="tx">
                    <dgm:param type="parTxLTRAlign" val="r"/>
                  </dgm:alg>
                </dgm:if>
                <dgm:else name="Name18">
                  <dgm:alg type="tx">
                    <dgm:param type="parTxLTRAlign" val="l"/>
                  </dgm:alg>
                </dgm:else>
              </dgm:choose>
            </dgm:else>
          </dgm:choose>
          <dgm:shape xmlns:r="http://schemas.openxmlformats.org/officeDocument/2006/relationships" type="rect" r:blip="">
            <dgm:adjLst/>
          </dgm:shape>
          <dgm:presOf axis="des" ptType="node"/>
          <dgm:constrLst>
            <dgm:constr type="lMarg" refType="primFontSz" fact="0.3"/>
            <dgm:constr type="rMarg" refType="primFontSz" fact="0.3"/>
            <dgm:constr type="tMarg" refType="primFontSz" fact="0.3"/>
            <dgm:constr type="bMarg" refType="primFontSz" fact="0.3"/>
          </dgm:constrLst>
          <dgm:ruleLst>
            <dgm:rule type="primFontSz" val="5" fact="NaN" max="NaN"/>
          </dgm:ruleLst>
        </dgm:layoutNode>
        <dgm:layoutNode name="BalanceSpacing">
          <dgm:alg type="sp"/>
          <dgm:shape xmlns:r="http://schemas.openxmlformats.org/officeDocument/2006/relationships" r:blip="">
            <dgm:adjLst/>
          </dgm:shape>
        </dgm:layoutNode>
        <dgm:layoutNode name="BalanceSpacing1">
          <dgm:alg type="sp"/>
          <dgm:shape xmlns:r="http://schemas.openxmlformats.org/officeDocument/2006/relationships" r:blip="">
            <dgm:adjLst/>
          </dgm:shape>
        </dgm:layoutNode>
        <dgm:forEach name="Name19" axis="followSib" ptType="sibTrans" hideLastTrans="0" cnt="1">
          <dgm:layoutNode name="Accent1Text" styleLbl="node1">
            <dgm:alg type="tx"/>
            <dgm:shape xmlns:r="http://schemas.openxmlformats.org/officeDocument/2006/relationships" rot="90" type="hexagon" r:blip="">
              <dgm:adjLst>
                <dgm:adj idx="1" val="0.25"/>
                <dgm:adj idx="2" val="1.1547"/>
              </dgm:adjLst>
            </dgm:shape>
            <dgm:presOf axis="self" ptType="sibTrans"/>
            <dgm:constrLst>
              <dgm:constr type="lMarg"/>
              <dgm:constr type="rMarg"/>
              <dgm:constr type="tMarg"/>
              <dgm:constr type="bMarg"/>
            </dgm:constrLst>
            <dgm:ruleLst>
              <dgm:rule type="primFontSz" val="5" fact="NaN" max="NaN"/>
            </dgm:ruleLst>
          </dgm:layoutNode>
        </dgm:forEach>
      </dgm:layoutNode>
      <dgm:forEach name="Name20" axis="followSib" ptType="sibTrans" cnt="1">
        <dgm:layoutNode name="spaceBetweenRectangles">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C6344442-2608-4DF7-9F92-A35D17372989}" type="datetimeFigureOut">
              <a:rPr lang="en-GB" smtClean="0"/>
              <a:t>01/04/2025</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925AE512-CB5F-4FC3-85CF-2F4645BDB6C0}" type="slidenum">
              <a:rPr lang="en-GB" smtClean="0"/>
              <a:t>‹#›</a:t>
            </a:fld>
            <a:endParaRPr lang="en-GB"/>
          </a:p>
        </p:txBody>
      </p:sp>
    </p:spTree>
    <p:extLst>
      <p:ext uri="{BB962C8B-B14F-4D97-AF65-F5344CB8AC3E}">
        <p14:creationId xmlns:p14="http://schemas.microsoft.com/office/powerpoint/2010/main" val="16152465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11</a:t>
            </a:fld>
            <a:endParaRPr lang="en-GB"/>
          </a:p>
        </p:txBody>
      </p:sp>
    </p:spTree>
    <p:extLst>
      <p:ext uri="{BB962C8B-B14F-4D97-AF65-F5344CB8AC3E}">
        <p14:creationId xmlns:p14="http://schemas.microsoft.com/office/powerpoint/2010/main" val="53423912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information is taken from Crimestoppers and is correct as of 13/9/24</a:t>
            </a:r>
          </a:p>
        </p:txBody>
      </p:sp>
      <p:sp>
        <p:nvSpPr>
          <p:cNvPr id="4" name="Slide Number Placeholder 3"/>
          <p:cNvSpPr>
            <a:spLocks noGrp="1"/>
          </p:cNvSpPr>
          <p:nvPr>
            <p:ph type="sldNum" sz="quarter" idx="5"/>
          </p:nvPr>
        </p:nvSpPr>
        <p:spPr/>
        <p:txBody>
          <a:bodyPr/>
          <a:lstStyle/>
          <a:p>
            <a:fld id="{925AE512-CB5F-4FC3-85CF-2F4645BDB6C0}" type="slidenum">
              <a:rPr lang="en-GB" smtClean="0"/>
              <a:t>20</a:t>
            </a:fld>
            <a:endParaRPr lang="en-GB"/>
          </a:p>
        </p:txBody>
      </p:sp>
    </p:spTree>
    <p:extLst>
      <p:ext uri="{BB962C8B-B14F-4D97-AF65-F5344CB8AC3E}">
        <p14:creationId xmlns:p14="http://schemas.microsoft.com/office/powerpoint/2010/main" val="342809982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21</a:t>
            </a:fld>
            <a:endParaRPr lang="en-GB"/>
          </a:p>
        </p:txBody>
      </p:sp>
    </p:spTree>
    <p:extLst>
      <p:ext uri="{BB962C8B-B14F-4D97-AF65-F5344CB8AC3E}">
        <p14:creationId xmlns:p14="http://schemas.microsoft.com/office/powerpoint/2010/main" val="57750809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22</a:t>
            </a:fld>
            <a:endParaRPr lang="en-GB"/>
          </a:p>
        </p:txBody>
      </p:sp>
    </p:spTree>
    <p:extLst>
      <p:ext uri="{BB962C8B-B14F-4D97-AF65-F5344CB8AC3E}">
        <p14:creationId xmlns:p14="http://schemas.microsoft.com/office/powerpoint/2010/main" val="305718451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23</a:t>
            </a:fld>
            <a:endParaRPr lang="en-GB"/>
          </a:p>
        </p:txBody>
      </p:sp>
    </p:spTree>
    <p:extLst>
      <p:ext uri="{BB962C8B-B14F-4D97-AF65-F5344CB8AC3E}">
        <p14:creationId xmlns:p14="http://schemas.microsoft.com/office/powerpoint/2010/main" val="285518037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24</a:t>
            </a:fld>
            <a:endParaRPr lang="en-GB"/>
          </a:p>
        </p:txBody>
      </p:sp>
    </p:spTree>
    <p:extLst>
      <p:ext uri="{BB962C8B-B14F-4D97-AF65-F5344CB8AC3E}">
        <p14:creationId xmlns:p14="http://schemas.microsoft.com/office/powerpoint/2010/main" val="2009990472"/>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25</a:t>
            </a:fld>
            <a:endParaRPr lang="en-GB"/>
          </a:p>
        </p:txBody>
      </p:sp>
    </p:spTree>
    <p:extLst>
      <p:ext uri="{BB962C8B-B14F-4D97-AF65-F5344CB8AC3E}">
        <p14:creationId xmlns:p14="http://schemas.microsoft.com/office/powerpoint/2010/main" val="345681755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26</a:t>
            </a:fld>
            <a:endParaRPr lang="en-GB"/>
          </a:p>
        </p:txBody>
      </p:sp>
    </p:spTree>
    <p:extLst>
      <p:ext uri="{BB962C8B-B14F-4D97-AF65-F5344CB8AC3E}">
        <p14:creationId xmlns:p14="http://schemas.microsoft.com/office/powerpoint/2010/main" val="1873172764"/>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27</a:t>
            </a:fld>
            <a:endParaRPr lang="en-GB"/>
          </a:p>
        </p:txBody>
      </p:sp>
    </p:spTree>
    <p:extLst>
      <p:ext uri="{BB962C8B-B14F-4D97-AF65-F5344CB8AC3E}">
        <p14:creationId xmlns:p14="http://schemas.microsoft.com/office/powerpoint/2010/main" val="16931491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28</a:t>
            </a:fld>
            <a:endParaRPr lang="en-GB"/>
          </a:p>
        </p:txBody>
      </p:sp>
    </p:spTree>
    <p:extLst>
      <p:ext uri="{BB962C8B-B14F-4D97-AF65-F5344CB8AC3E}">
        <p14:creationId xmlns:p14="http://schemas.microsoft.com/office/powerpoint/2010/main" val="183670139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12</a:t>
            </a:fld>
            <a:endParaRPr lang="en-GB"/>
          </a:p>
        </p:txBody>
      </p:sp>
    </p:spTree>
    <p:extLst>
      <p:ext uri="{BB962C8B-B14F-4D97-AF65-F5344CB8AC3E}">
        <p14:creationId xmlns:p14="http://schemas.microsoft.com/office/powerpoint/2010/main" val="372566332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925AE512-CB5F-4FC3-85CF-2F4645BDB6C0}" type="slidenum">
              <a:rPr lang="en-GB" smtClean="0"/>
              <a:t>13</a:t>
            </a:fld>
            <a:endParaRPr lang="en-GB"/>
          </a:p>
        </p:txBody>
      </p:sp>
    </p:spTree>
    <p:extLst>
      <p:ext uri="{BB962C8B-B14F-4D97-AF65-F5344CB8AC3E}">
        <p14:creationId xmlns:p14="http://schemas.microsoft.com/office/powerpoint/2010/main" val="118896010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information is taken from Crimestoppers and is correct as of 13/9/24</a:t>
            </a:r>
          </a:p>
        </p:txBody>
      </p:sp>
      <p:sp>
        <p:nvSpPr>
          <p:cNvPr id="4" name="Slide Number Placeholder 3"/>
          <p:cNvSpPr>
            <a:spLocks noGrp="1"/>
          </p:cNvSpPr>
          <p:nvPr>
            <p:ph type="sldNum" sz="quarter" idx="5"/>
          </p:nvPr>
        </p:nvSpPr>
        <p:spPr/>
        <p:txBody>
          <a:bodyPr/>
          <a:lstStyle/>
          <a:p>
            <a:fld id="{925AE512-CB5F-4FC3-85CF-2F4645BDB6C0}" type="slidenum">
              <a:rPr lang="en-GB" smtClean="0"/>
              <a:t>14</a:t>
            </a:fld>
            <a:endParaRPr lang="en-GB"/>
          </a:p>
        </p:txBody>
      </p:sp>
    </p:spTree>
    <p:extLst>
      <p:ext uri="{BB962C8B-B14F-4D97-AF65-F5344CB8AC3E}">
        <p14:creationId xmlns:p14="http://schemas.microsoft.com/office/powerpoint/2010/main" val="348422124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information is taken from Crimestoppers and is correct as of 13/9/24</a:t>
            </a:r>
          </a:p>
        </p:txBody>
      </p:sp>
      <p:sp>
        <p:nvSpPr>
          <p:cNvPr id="4" name="Slide Number Placeholder 3"/>
          <p:cNvSpPr>
            <a:spLocks noGrp="1"/>
          </p:cNvSpPr>
          <p:nvPr>
            <p:ph type="sldNum" sz="quarter" idx="5"/>
          </p:nvPr>
        </p:nvSpPr>
        <p:spPr/>
        <p:txBody>
          <a:bodyPr/>
          <a:lstStyle/>
          <a:p>
            <a:fld id="{925AE512-CB5F-4FC3-85CF-2F4645BDB6C0}" type="slidenum">
              <a:rPr lang="en-GB" smtClean="0"/>
              <a:t>15</a:t>
            </a:fld>
            <a:endParaRPr lang="en-GB"/>
          </a:p>
        </p:txBody>
      </p:sp>
    </p:spTree>
    <p:extLst>
      <p:ext uri="{BB962C8B-B14F-4D97-AF65-F5344CB8AC3E}">
        <p14:creationId xmlns:p14="http://schemas.microsoft.com/office/powerpoint/2010/main" val="364799141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information is taken from Crimestoppers and is correct as of 13/9/24</a:t>
            </a:r>
          </a:p>
        </p:txBody>
      </p:sp>
      <p:sp>
        <p:nvSpPr>
          <p:cNvPr id="4" name="Slide Number Placeholder 3"/>
          <p:cNvSpPr>
            <a:spLocks noGrp="1"/>
          </p:cNvSpPr>
          <p:nvPr>
            <p:ph type="sldNum" sz="quarter" idx="5"/>
          </p:nvPr>
        </p:nvSpPr>
        <p:spPr/>
        <p:txBody>
          <a:bodyPr/>
          <a:lstStyle/>
          <a:p>
            <a:fld id="{925AE512-CB5F-4FC3-85CF-2F4645BDB6C0}" type="slidenum">
              <a:rPr lang="en-GB" smtClean="0"/>
              <a:t>16</a:t>
            </a:fld>
            <a:endParaRPr lang="en-GB"/>
          </a:p>
        </p:txBody>
      </p:sp>
    </p:spTree>
    <p:extLst>
      <p:ext uri="{BB962C8B-B14F-4D97-AF65-F5344CB8AC3E}">
        <p14:creationId xmlns:p14="http://schemas.microsoft.com/office/powerpoint/2010/main" val="318831200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information is taken from Crimestoppers and is correct as of 13/9/24</a:t>
            </a:r>
          </a:p>
        </p:txBody>
      </p:sp>
      <p:sp>
        <p:nvSpPr>
          <p:cNvPr id="4" name="Slide Number Placeholder 3"/>
          <p:cNvSpPr>
            <a:spLocks noGrp="1"/>
          </p:cNvSpPr>
          <p:nvPr>
            <p:ph type="sldNum" sz="quarter" idx="5"/>
          </p:nvPr>
        </p:nvSpPr>
        <p:spPr/>
        <p:txBody>
          <a:bodyPr/>
          <a:lstStyle/>
          <a:p>
            <a:fld id="{925AE512-CB5F-4FC3-85CF-2F4645BDB6C0}" type="slidenum">
              <a:rPr lang="en-GB" smtClean="0"/>
              <a:t>17</a:t>
            </a:fld>
            <a:endParaRPr lang="en-GB"/>
          </a:p>
        </p:txBody>
      </p:sp>
    </p:spTree>
    <p:extLst>
      <p:ext uri="{BB962C8B-B14F-4D97-AF65-F5344CB8AC3E}">
        <p14:creationId xmlns:p14="http://schemas.microsoft.com/office/powerpoint/2010/main" val="15092135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information is taken from Crimestoppers and is correct as of 13/9/24</a:t>
            </a:r>
          </a:p>
        </p:txBody>
      </p:sp>
      <p:sp>
        <p:nvSpPr>
          <p:cNvPr id="4" name="Slide Number Placeholder 3"/>
          <p:cNvSpPr>
            <a:spLocks noGrp="1"/>
          </p:cNvSpPr>
          <p:nvPr>
            <p:ph type="sldNum" sz="quarter" idx="5"/>
          </p:nvPr>
        </p:nvSpPr>
        <p:spPr/>
        <p:txBody>
          <a:bodyPr/>
          <a:lstStyle/>
          <a:p>
            <a:fld id="{925AE512-CB5F-4FC3-85CF-2F4645BDB6C0}" type="slidenum">
              <a:rPr lang="en-GB" smtClean="0"/>
              <a:t>18</a:t>
            </a:fld>
            <a:endParaRPr lang="en-GB"/>
          </a:p>
        </p:txBody>
      </p:sp>
    </p:spTree>
    <p:extLst>
      <p:ext uri="{BB962C8B-B14F-4D97-AF65-F5344CB8AC3E}">
        <p14:creationId xmlns:p14="http://schemas.microsoft.com/office/powerpoint/2010/main" val="191614707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All information is taken from Crimestoppers and is correct as of 13/9/24</a:t>
            </a:r>
          </a:p>
        </p:txBody>
      </p:sp>
      <p:sp>
        <p:nvSpPr>
          <p:cNvPr id="4" name="Slide Number Placeholder 3"/>
          <p:cNvSpPr>
            <a:spLocks noGrp="1"/>
          </p:cNvSpPr>
          <p:nvPr>
            <p:ph type="sldNum" sz="quarter" idx="5"/>
          </p:nvPr>
        </p:nvSpPr>
        <p:spPr/>
        <p:txBody>
          <a:bodyPr/>
          <a:lstStyle/>
          <a:p>
            <a:fld id="{925AE512-CB5F-4FC3-85CF-2F4645BDB6C0}" type="slidenum">
              <a:rPr lang="en-GB" smtClean="0"/>
              <a:t>19</a:t>
            </a:fld>
            <a:endParaRPr lang="en-GB"/>
          </a:p>
        </p:txBody>
      </p:sp>
    </p:spTree>
    <p:extLst>
      <p:ext uri="{BB962C8B-B14F-4D97-AF65-F5344CB8AC3E}">
        <p14:creationId xmlns:p14="http://schemas.microsoft.com/office/powerpoint/2010/main" val="14836386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sp>
          <p:nvSpPr>
            <p:cNvPr id="15" name="Freeform 14"/>
            <p:cNvSpPr/>
            <p:nvPr/>
          </p:nvSpPr>
          <p:spPr>
            <a:xfrm>
              <a:off x="0" y="-7862"/>
              <a:ext cx="863600" cy="5698067"/>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5952022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132849695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94326621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97358463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390218486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6294587"/>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77045330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13566488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16" name="Group 15"/>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rot="10800000">
              <a:off x="0" y="0"/>
              <a:ext cx="842596" cy="5666154"/>
            </a:xfrm>
            <a:prstGeom prst="triangle">
              <a:avLst>
                <a:gd name="adj" fmla="val 10000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lumMod val="7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197148788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71575416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8990106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43737842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BAA4836-790A-4C67-87F0-773F28194887}" type="datetimeFigureOut">
              <a:rPr lang="en-GB" smtClean="0"/>
              <a:t>01/04/2025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28542390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BAA4836-790A-4C67-87F0-773F28194887}" type="datetimeFigureOut">
              <a:rPr lang="en-GB" smtClean="0"/>
              <a:t>01/04/2025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400084058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BAA4836-790A-4C67-87F0-773F28194887}" type="datetimeFigureOut">
              <a:rPr lang="en-GB" smtClean="0"/>
              <a:t>01/04/2025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133358128"/>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AA4836-790A-4C67-87F0-773F28194887}" type="datetimeFigureOut">
              <a:rPr lang="en-GB" smtClean="0"/>
              <a:t>01/04/2025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751651266"/>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BAA4836-790A-4C67-87F0-773F28194887}" type="datetimeFigureOut">
              <a:rPr lang="en-GB" smtClean="0"/>
              <a:t>01/04/2025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171979680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AA4836-790A-4C67-87F0-773F28194887}" type="datetimeFigureOut">
              <a:rPr lang="en-GB" smtClean="0"/>
              <a:t>01/04/2025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996563871"/>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49158484"/>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3353363738"/>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44153674"/>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solidFill>
                <a:effectLst/>
                <a:latin typeface="Arial"/>
              </a:rPr>
              <a:t>”</a:t>
            </a:r>
          </a:p>
        </p:txBody>
      </p:sp>
    </p:spTree>
    <p:extLst>
      <p:ext uri="{BB962C8B-B14F-4D97-AF65-F5344CB8AC3E}">
        <p14:creationId xmlns:p14="http://schemas.microsoft.com/office/powerpoint/2010/main" val="102006329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321219778"/>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70137533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41971892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15995325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178611969"/>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921855527"/>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725689828"/>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BAA4836-790A-4C67-87F0-773F28194887}" type="datetimeFigureOut">
              <a:rPr lang="en-GB" smtClean="0"/>
              <a:t>01/04/2025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90056008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BAA4836-790A-4C67-87F0-773F28194887}" type="datetimeFigureOut">
              <a:rPr lang="en-GB" smtClean="0"/>
              <a:t>01/04/2025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279303276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BAA4836-790A-4C67-87F0-773F28194887}" type="datetimeFigureOut">
              <a:rPr lang="en-GB" smtClean="0"/>
              <a:t>01/04/2025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1808873063"/>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AA4836-790A-4C67-87F0-773F28194887}" type="datetimeFigureOut">
              <a:rPr lang="en-GB" smtClean="0"/>
              <a:t>01/04/2025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48246655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4BAA4836-790A-4C67-87F0-773F28194887}" type="datetimeFigureOut">
              <a:rPr lang="en-GB" smtClean="0"/>
              <a:t>01/04/2025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347618329"/>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BAA4836-790A-4C67-87F0-773F28194887}" type="datetimeFigureOut">
              <a:rPr lang="en-GB" smtClean="0"/>
              <a:t>01/04/2025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1665454968"/>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4BAA4836-790A-4C67-87F0-773F28194887}" type="datetimeFigureOut">
              <a:rPr lang="en-GB" smtClean="0"/>
              <a:t>01/04/2025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423235860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141216836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extLst>
      <p:ext uri="{BB962C8B-B14F-4D97-AF65-F5344CB8AC3E}">
        <p14:creationId xmlns:p14="http://schemas.microsoft.com/office/powerpoint/2010/main" val="419070349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419842174"/>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extLst>
      <p:ext uri="{BB962C8B-B14F-4D97-AF65-F5344CB8AC3E}">
        <p14:creationId xmlns:p14="http://schemas.microsoft.com/office/powerpoint/2010/main" val="104765037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84636556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436008821"/>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4BAA4836-790A-4C67-87F0-773F28194887}" type="datetimeFigureOut">
              <a:rPr lang="en-GB" smtClean="0"/>
              <a:t>01/04/2025</a:t>
            </a:fld>
            <a:endParaRPr lang="en-GB"/>
          </a:p>
        </p:txBody>
      </p:sp>
      <p:sp>
        <p:nvSpPr>
          <p:cNvPr id="5" name="Footer Placeholder 4"/>
          <p:cNvSpPr>
            <a:spLocks noGrp="1"/>
          </p:cNvSpPr>
          <p:nvPr>
            <p:ph type="ftr" sz="quarter" idx="11"/>
          </p:nvPr>
        </p:nvSpPr>
        <p:spPr/>
        <p:txBody>
          <a:bodyPr/>
          <a:lstStyle/>
          <a:p>
            <a:endParaRPr lang="en-GB"/>
          </a:p>
        </p:txBody>
      </p:sp>
      <p:sp>
        <p:nvSpPr>
          <p:cNvPr id="6" name="Slide Number Placeholder 5"/>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168234990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4BAA4836-790A-4C67-87F0-773F28194887}" type="datetimeFigureOut">
              <a:rPr lang="en-GB" smtClean="0"/>
              <a:t>01/04/2025</a:t>
            </a:fld>
            <a:endParaRPr lang="en-GB"/>
          </a:p>
        </p:txBody>
      </p:sp>
      <p:sp>
        <p:nvSpPr>
          <p:cNvPr id="8" name="Footer Placeholder 7"/>
          <p:cNvSpPr>
            <a:spLocks noGrp="1"/>
          </p:cNvSpPr>
          <p:nvPr>
            <p:ph type="ftr" sz="quarter" idx="11"/>
          </p:nvPr>
        </p:nvSpPr>
        <p:spPr/>
        <p:txBody>
          <a:bodyPr/>
          <a:lstStyle/>
          <a:p>
            <a:endParaRPr lang="en-GB"/>
          </a:p>
        </p:txBody>
      </p:sp>
      <p:sp>
        <p:nvSpPr>
          <p:cNvPr id="9" name="Slide Number Placeholder 8"/>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117117944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4BAA4836-790A-4C67-87F0-773F28194887}" type="datetimeFigureOut">
              <a:rPr lang="en-GB" smtClean="0"/>
              <a:t>01/04/2025</a:t>
            </a:fld>
            <a:endParaRPr lang="en-GB"/>
          </a:p>
        </p:txBody>
      </p:sp>
      <p:sp>
        <p:nvSpPr>
          <p:cNvPr id="4" name="Footer Placeholder 3"/>
          <p:cNvSpPr>
            <a:spLocks noGrp="1"/>
          </p:cNvSpPr>
          <p:nvPr>
            <p:ph type="ftr" sz="quarter" idx="11"/>
          </p:nvPr>
        </p:nvSpPr>
        <p:spPr/>
        <p:txBody>
          <a:bodyPr/>
          <a:lstStyle/>
          <a:p>
            <a:endParaRPr lang="en-GB"/>
          </a:p>
        </p:txBody>
      </p:sp>
      <p:sp>
        <p:nvSpPr>
          <p:cNvPr id="5" name="Slide Number Placeholder 4"/>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646800997"/>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4BAA4836-790A-4C67-87F0-773F28194887}" type="datetimeFigureOut">
              <a:rPr lang="en-GB" smtClean="0"/>
              <a:t>01/04/2025</a:t>
            </a:fld>
            <a:endParaRPr lang="en-GB"/>
          </a:p>
        </p:txBody>
      </p:sp>
      <p:sp>
        <p:nvSpPr>
          <p:cNvPr id="3" name="Footer Placeholder 2"/>
          <p:cNvSpPr>
            <a:spLocks noGrp="1"/>
          </p:cNvSpPr>
          <p:nvPr>
            <p:ph type="ftr" sz="quarter" idx="11"/>
          </p:nvPr>
        </p:nvSpPr>
        <p:spPr/>
        <p:txBody>
          <a:bodyPr/>
          <a:lstStyle/>
          <a:p>
            <a:endParaRPr lang="en-GB"/>
          </a:p>
        </p:txBody>
      </p:sp>
      <p:sp>
        <p:nvSpPr>
          <p:cNvPr id="4" name="Slide Number Placeholder 3"/>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408386259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BAA4836-790A-4C67-87F0-773F28194887}" type="datetimeFigureOut">
              <a:rPr lang="en-GB" smtClean="0"/>
              <a:t>01/04/2025</a:t>
            </a:fld>
            <a:endParaRPr lang="en-GB"/>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C31326-8173-4D27-84A4-C87559EB306E}" type="slidenum">
              <a:rPr lang="en-GB" smtClean="0"/>
              <a:t>‹#›</a:t>
            </a:fld>
            <a:endParaRPr lang="en-GB"/>
          </a:p>
        </p:txBody>
      </p:sp>
    </p:spTree>
    <p:extLst>
      <p:ext uri="{BB962C8B-B14F-4D97-AF65-F5344CB8AC3E}">
        <p14:creationId xmlns:p14="http://schemas.microsoft.com/office/powerpoint/2010/main" val="334481230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6" name="Footer Placeholder 5"/>
          <p:cNvSpPr>
            <a:spLocks noGrp="1"/>
          </p:cNvSpPr>
          <p:nvPr>
            <p:ph type="ftr" sz="quarter" idx="11"/>
          </p:nvPr>
        </p:nvSpPr>
        <p:spPr/>
        <p:txBody>
          <a:bodyPr/>
          <a:lstStyle/>
          <a:p>
            <a:endParaRPr lang="en-GB"/>
          </a:p>
        </p:txBody>
      </p:sp>
      <p:sp>
        <p:nvSpPr>
          <p:cNvPr id="7" name="Slide Number Placeholder 6"/>
          <p:cNvSpPr>
            <a:spLocks noGrp="1"/>
          </p:cNvSpPr>
          <p:nvPr>
            <p:ph type="sldNum" sz="quarter" idx="12"/>
          </p:nvPr>
        </p:nvSpPr>
        <p:spPr/>
        <p:txBody>
          <a:bodyPr/>
          <a:lstStyle/>
          <a:p>
            <a:fld id="{B6C31326-8173-4D27-84A4-C87559EB306E}" type="slidenum">
              <a:rPr lang="en-GB" smtClean="0"/>
              <a:t>‹#›</a:t>
            </a:fld>
            <a:endParaRPr lang="en-GB"/>
          </a:p>
        </p:txBody>
      </p:sp>
      <p:sp>
        <p:nvSpPr>
          <p:cNvPr id="5" name="Date Placeholder 4"/>
          <p:cNvSpPr>
            <a:spLocks noGrp="1"/>
          </p:cNvSpPr>
          <p:nvPr>
            <p:ph type="dt" sz="half" idx="10"/>
          </p:nvPr>
        </p:nvSpPr>
        <p:spPr/>
        <p:txBody>
          <a:bodyPr/>
          <a:lstStyle/>
          <a:p>
            <a:fld id="{4BAA4836-790A-4C67-87F0-773F28194887}" type="datetimeFigureOut">
              <a:rPr lang="en-GB" smtClean="0"/>
              <a:t>01/04/2025</a:t>
            </a:fld>
            <a:endParaRPr lang="en-GB"/>
          </a:p>
        </p:txBody>
      </p:sp>
    </p:spTree>
    <p:extLst>
      <p:ext uri="{BB962C8B-B14F-4D97-AF65-F5344CB8AC3E}">
        <p14:creationId xmlns:p14="http://schemas.microsoft.com/office/powerpoint/2010/main" val="144977524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4.xml"/><Relationship Id="rId13" Type="http://schemas.openxmlformats.org/officeDocument/2006/relationships/slideLayout" Target="../slideLayouts/slideLayout29.xml"/><Relationship Id="rId3" Type="http://schemas.openxmlformats.org/officeDocument/2006/relationships/slideLayout" Target="../slideLayouts/slideLayout19.xml"/><Relationship Id="rId7" Type="http://schemas.openxmlformats.org/officeDocument/2006/relationships/slideLayout" Target="../slideLayouts/slideLayout23.xml"/><Relationship Id="rId12" Type="http://schemas.openxmlformats.org/officeDocument/2006/relationships/slideLayout" Target="../slideLayouts/slideLayout28.xml"/><Relationship Id="rId17" Type="http://schemas.openxmlformats.org/officeDocument/2006/relationships/theme" Target="../theme/theme2.xml"/><Relationship Id="rId2" Type="http://schemas.openxmlformats.org/officeDocument/2006/relationships/slideLayout" Target="../slideLayouts/slideLayout18.xml"/><Relationship Id="rId16" Type="http://schemas.openxmlformats.org/officeDocument/2006/relationships/slideLayout" Target="../slideLayouts/slideLayout32.xml"/><Relationship Id="rId1" Type="http://schemas.openxmlformats.org/officeDocument/2006/relationships/slideLayout" Target="../slideLayouts/slideLayout17.xml"/><Relationship Id="rId6" Type="http://schemas.openxmlformats.org/officeDocument/2006/relationships/slideLayout" Target="../slideLayouts/slideLayout22.xml"/><Relationship Id="rId11" Type="http://schemas.openxmlformats.org/officeDocument/2006/relationships/slideLayout" Target="../slideLayouts/slideLayout27.xml"/><Relationship Id="rId5" Type="http://schemas.openxmlformats.org/officeDocument/2006/relationships/slideLayout" Target="../slideLayouts/slideLayout21.xml"/><Relationship Id="rId15" Type="http://schemas.openxmlformats.org/officeDocument/2006/relationships/slideLayout" Target="../slideLayouts/slideLayout31.xml"/><Relationship Id="rId10" Type="http://schemas.openxmlformats.org/officeDocument/2006/relationships/slideLayout" Target="../slideLayouts/slideLayout26.xml"/><Relationship Id="rId4" Type="http://schemas.openxmlformats.org/officeDocument/2006/relationships/slideLayout" Target="../slideLayouts/slideLayout20.xml"/><Relationship Id="rId9" Type="http://schemas.openxmlformats.org/officeDocument/2006/relationships/slideLayout" Target="../slideLayouts/slideLayout25.xml"/><Relationship Id="rId14" Type="http://schemas.openxmlformats.org/officeDocument/2006/relationships/slideLayout" Target="../slideLayouts/slideLayout30.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13" Type="http://schemas.openxmlformats.org/officeDocument/2006/relationships/slideLayout" Target="../slideLayouts/slideLayout45.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slideLayout" Target="../slideLayouts/slideLayout44.xml"/><Relationship Id="rId17" Type="http://schemas.openxmlformats.org/officeDocument/2006/relationships/theme" Target="../theme/theme3.xml"/><Relationship Id="rId2" Type="http://schemas.openxmlformats.org/officeDocument/2006/relationships/slideLayout" Target="../slideLayouts/slideLayout34.xml"/><Relationship Id="rId16" Type="http://schemas.openxmlformats.org/officeDocument/2006/relationships/slideLayout" Target="../slideLayouts/slideLayout48.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5" Type="http://schemas.openxmlformats.org/officeDocument/2006/relationships/slideLayout" Target="../slideLayouts/slideLayout4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 Id="rId14" Type="http://schemas.openxmlformats.org/officeDocument/2006/relationships/slideLayout" Target="../slideLayouts/slideLayout4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44" name="Group 43"/>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2">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2">
                <a:lumMod val="75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lumMod val="75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a:off x="0" y="4013200"/>
              <a:ext cx="448733" cy="2844800"/>
            </a:xfrm>
            <a:prstGeom prst="triangle">
              <a:avLst>
                <a:gd name="adj" fmla="val 0"/>
              </a:avLst>
            </a:prstGeom>
            <a:solidFill>
              <a:schemeClr val="accent1">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BAA4836-790A-4C67-87F0-773F28194887}" type="datetimeFigureOut">
              <a:rPr lang="en-GB" smtClean="0"/>
              <a:t>01/04/2025</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6C31326-8173-4D27-84A4-C87559EB306E}" type="slidenum">
              <a:rPr lang="en-GB" smtClean="0"/>
              <a:t>‹#›</a:t>
            </a:fld>
            <a:endParaRPr lang="en-GB"/>
          </a:p>
        </p:txBody>
      </p:sp>
    </p:spTree>
    <p:extLst>
      <p:ext uri="{BB962C8B-B14F-4D97-AF65-F5344CB8AC3E}">
        <p14:creationId xmlns:p14="http://schemas.microsoft.com/office/powerpoint/2010/main" val="1233940862"/>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689" r:id="rId12"/>
    <p:sldLayoutId id="2147483690" r:id="rId13"/>
    <p:sldLayoutId id="2147483691" r:id="rId14"/>
    <p:sldLayoutId id="2147483692" r:id="rId15"/>
    <p:sldLayoutId id="2147483693"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29" name="Group 28"/>
          <p:cNvGrpSpPr/>
          <p:nvPr/>
        </p:nvGrpSpPr>
        <p:grpSpPr>
          <a:xfrm>
            <a:off x="0" y="-8467"/>
            <a:ext cx="12192000" cy="6866467"/>
            <a:chOff x="0" y="-8467"/>
            <a:chExt cx="12192000" cy="6866467"/>
          </a:xfrm>
        </p:grpSpPr>
        <p:cxnSp>
          <p:nvCxnSpPr>
            <p:cNvPr id="19" name="Straight Connector 18"/>
            <p:cNvCxnSpPr/>
            <p:nvPr/>
          </p:nvCxnSpPr>
          <p:spPr>
            <a:xfrm>
              <a:off x="9371012" y="0"/>
              <a:ext cx="1219200" cy="6858000"/>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flipH="1">
              <a:off x="7425267" y="3681413"/>
              <a:ext cx="4763558" cy="3176587"/>
            </a:xfrm>
            <a:prstGeom prst="line">
              <a:avLst/>
            </a:prstGeom>
            <a:ln w="9525">
              <a:solidFill>
                <a:schemeClr val="accent1">
                  <a:alpha val="70000"/>
                </a:schemeClr>
              </a:solidFill>
            </a:ln>
          </p:spPr>
          <p:style>
            <a:lnRef idx="2">
              <a:schemeClr val="accent1"/>
            </a:lnRef>
            <a:fillRef idx="0">
              <a:schemeClr val="accent1"/>
            </a:fillRef>
            <a:effectRef idx="1">
              <a:schemeClr val="accent1"/>
            </a:effectRef>
            <a:fontRef idx="minor">
              <a:schemeClr val="tx1"/>
            </a:fontRef>
          </p:style>
        </p:cxnSp>
        <p:sp>
          <p:nvSpPr>
            <p:cNvPr id="21"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2"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Isosceles Triangle 22"/>
            <p:cNvSpPr/>
            <p:nvPr/>
          </p:nvSpPr>
          <p:spPr>
            <a:xfrm>
              <a:off x="8932333" y="3048000"/>
              <a:ext cx="3259667" cy="3810000"/>
            </a:xfrm>
            <a:prstGeom prst="triangle">
              <a:avLst>
                <a:gd name="adj" fmla="val 100000"/>
              </a:avLst>
            </a:prstGeom>
            <a:solidFill>
              <a:schemeClr val="accent1">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1">
                <a:lumMod val="75000"/>
                <a:alpha val="5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lumMod val="50000"/>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10371666" y="3589867"/>
              <a:ext cx="1817159" cy="3268133"/>
            </a:xfrm>
            <a:prstGeom prst="triangle">
              <a:avLst>
                <a:gd name="adj" fmla="val 100000"/>
              </a:avLst>
            </a:prstGeom>
            <a:solidFill>
              <a:schemeClr val="accent1">
                <a:lumMod val="50000"/>
                <a:alpha val="66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0" y="4013200"/>
              <a:ext cx="448733" cy="2844800"/>
            </a:xfrm>
            <a:prstGeom prst="triangle">
              <a:avLst>
                <a:gd name="adj" fmla="val 0"/>
              </a:avLst>
            </a:prstGeom>
            <a:solidFill>
              <a:schemeClr val="accent1">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A99F530F-D41B-437E-BD4A-03B0EADBF31D}" type="datetimeFigureOut">
              <a:rPr lang="en-GB" smtClean="0"/>
              <a:t>01/04/2025</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lumMod val="75000"/>
                  </a:schemeClr>
                </a:solidFill>
              </a:defRPr>
            </a:lvl1pPr>
          </a:lstStyle>
          <a:p>
            <a:fld id="{BEB95A7D-1DEA-4D99-BB6F-C13480BB3600}" type="slidenum">
              <a:rPr lang="en-GB" smtClean="0"/>
              <a:t>‹#›</a:t>
            </a:fld>
            <a:endParaRPr lang="en-GB"/>
          </a:p>
        </p:txBody>
      </p:sp>
    </p:spTree>
    <p:extLst>
      <p:ext uri="{BB962C8B-B14F-4D97-AF65-F5344CB8AC3E}">
        <p14:creationId xmlns:p14="http://schemas.microsoft.com/office/powerpoint/2010/main" val="1478788865"/>
      </p:ext>
    </p:extLst>
  </p:cSld>
  <p:clrMap bg1="lt1" tx1="dk1" bg2="lt2" tx2="dk2" accent1="accent1" accent2="accent2" accent3="accent3" accent4="accent4" accent5="accent5" accent6="accent6" hlink="hlink" folHlink="folHlink"/>
  <p:sldLayoutIdLst>
    <p:sldLayoutId id="2147483695" r:id="rId1"/>
    <p:sldLayoutId id="2147483696" r:id="rId2"/>
    <p:sldLayoutId id="2147483697" r:id="rId3"/>
    <p:sldLayoutId id="2147483698" r:id="rId4"/>
    <p:sldLayoutId id="2147483699" r:id="rId5"/>
    <p:sldLayoutId id="2147483700" r:id="rId6"/>
    <p:sldLayoutId id="2147483701" r:id="rId7"/>
    <p:sldLayoutId id="2147483702" r:id="rId8"/>
    <p:sldLayoutId id="2147483703" r:id="rId9"/>
    <p:sldLayoutId id="2147483704" r:id="rId10"/>
    <p:sldLayoutId id="2147483705" r:id="rId11"/>
    <p:sldLayoutId id="2147483706" r:id="rId12"/>
    <p:sldLayoutId id="2147483707" r:id="rId13"/>
    <p:sldLayoutId id="2147483708" r:id="rId14"/>
    <p:sldLayoutId id="2147483709" r:id="rId15"/>
    <p:sldLayoutId id="2147483710" r:id="rId16"/>
  </p:sldLayoutIdLst>
  <p:txStyles>
    <p:titleStyle>
      <a:lvl1pPr algn="l" defTabSz="457200" rtl="0" eaLnBrk="1" latinLnBrk="0" hangingPunct="1">
        <a:spcBef>
          <a:spcPct val="0"/>
        </a:spcBef>
        <a:buNone/>
        <a:defRPr sz="3600" kern="1200">
          <a:solidFill>
            <a:schemeClr val="accent1">
              <a:lumMod val="7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lumMod val="75000"/>
          </a:schemeClr>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lumMod val="75000"/>
          </a:schemeClr>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lumMod val="75000"/>
          </a:schemeClr>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rgbClr val="FFFFBD">
            <a:alpha val="80000"/>
          </a:srgbClr>
        </a:solidFill>
        <a:effectLst/>
      </p:bgPr>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4BAA4836-790A-4C67-87F0-773F28194887}" type="datetimeFigureOut">
              <a:rPr lang="en-GB" smtClean="0"/>
              <a:t>01/04/2025</a:t>
            </a:fld>
            <a:endParaRPr lang="en-GB"/>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GB"/>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B6C31326-8173-4D27-84A4-C87559EB306E}" type="slidenum">
              <a:rPr lang="en-GB" smtClean="0"/>
              <a:t>‹#›</a:t>
            </a:fld>
            <a:endParaRPr lang="en-GB"/>
          </a:p>
        </p:txBody>
      </p:sp>
    </p:spTree>
    <p:extLst>
      <p:ext uri="{BB962C8B-B14F-4D97-AF65-F5344CB8AC3E}">
        <p14:creationId xmlns:p14="http://schemas.microsoft.com/office/powerpoint/2010/main" val="3945594232"/>
      </p:ext>
    </p:extLst>
  </p:cSld>
  <p:clrMap bg1="lt1" tx1="dk1" bg2="lt2" tx2="dk2" accent1="accent1" accent2="accent2" accent3="accent3" accent4="accent4" accent5="accent5" accent6="accent6" hlink="hlink" folHlink="folHlink"/>
  <p:sldLayoutIdLst>
    <p:sldLayoutId id="2147483712" r:id="rId1"/>
    <p:sldLayoutId id="2147483713" r:id="rId2"/>
    <p:sldLayoutId id="2147483714" r:id="rId3"/>
    <p:sldLayoutId id="2147483715" r:id="rId4"/>
    <p:sldLayoutId id="2147483716" r:id="rId5"/>
    <p:sldLayoutId id="2147483717" r:id="rId6"/>
    <p:sldLayoutId id="2147483718" r:id="rId7"/>
    <p:sldLayoutId id="2147483719" r:id="rId8"/>
    <p:sldLayoutId id="2147483720" r:id="rId9"/>
    <p:sldLayoutId id="2147483721" r:id="rId10"/>
    <p:sldLayoutId id="2147483722" r:id="rId11"/>
    <p:sldLayoutId id="2147483723" r:id="rId12"/>
    <p:sldLayoutId id="2147483724" r:id="rId13"/>
    <p:sldLayoutId id="2147483725" r:id="rId14"/>
    <p:sldLayoutId id="2147483726" r:id="rId15"/>
    <p:sldLayoutId id="2147483727"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4.xml"/></Relationships>
</file>

<file path=ppt/slides/_rels/slide1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34.xml"/></Relationships>
</file>

<file path=ppt/slides/_rels/slide1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2.xml"/><Relationship Id="rId1" Type="http://schemas.openxmlformats.org/officeDocument/2006/relationships/slideLayout" Target="../slideLayouts/slideLayout34.xml"/><Relationship Id="rId4" Type="http://schemas.openxmlformats.org/officeDocument/2006/relationships/image" Target="../media/image3.png"/></Relationships>
</file>

<file path=ppt/slides/_rels/slide1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34.xml"/><Relationship Id="rId4" Type="http://schemas.openxmlformats.org/officeDocument/2006/relationships/image" Target="../media/image3.png"/></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4.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4.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4.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4.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4.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34.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4.xml"/></Relationships>
</file>

<file path=ppt/slides/_rels/slide2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1.xml"/><Relationship Id="rId1" Type="http://schemas.openxmlformats.org/officeDocument/2006/relationships/slideLayout" Target="../slideLayouts/slideLayout34.xml"/></Relationships>
</file>

<file path=ppt/slides/_rels/slide22.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2.xml"/><Relationship Id="rId1" Type="http://schemas.openxmlformats.org/officeDocument/2006/relationships/slideLayout" Target="../slideLayouts/slideLayout34.xml"/><Relationship Id="rId4" Type="http://schemas.openxmlformats.org/officeDocument/2006/relationships/image" Target="../media/image4.png"/></Relationships>
</file>

<file path=ppt/slides/_rels/slide2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3.xml"/><Relationship Id="rId1" Type="http://schemas.openxmlformats.org/officeDocument/2006/relationships/slideLayout" Target="../slideLayouts/slideLayout34.xml"/></Relationships>
</file>

<file path=ppt/slides/_rels/slide24.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4.xml"/><Relationship Id="rId1" Type="http://schemas.openxmlformats.org/officeDocument/2006/relationships/slideLayout" Target="../slideLayouts/slideLayout34.xml"/><Relationship Id="rId5" Type="http://schemas.microsoft.com/office/2007/relationships/hdphoto" Target="../media/hdphoto1.wdp"/><Relationship Id="rId4" Type="http://schemas.openxmlformats.org/officeDocument/2006/relationships/image" Target="../media/image5.png"/></Relationships>
</file>

<file path=ppt/slides/_rels/slide25.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5.xml"/><Relationship Id="rId1" Type="http://schemas.openxmlformats.org/officeDocument/2006/relationships/slideLayout" Target="../slideLayouts/slideLayout34.xml"/></Relationships>
</file>

<file path=ppt/slides/_rels/slide26.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6.xml"/><Relationship Id="rId1" Type="http://schemas.openxmlformats.org/officeDocument/2006/relationships/slideLayout" Target="../slideLayouts/slideLayout34.xml"/></Relationships>
</file>

<file path=ppt/slides/_rels/slide27.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7.xml"/><Relationship Id="rId1" Type="http://schemas.openxmlformats.org/officeDocument/2006/relationships/slideLayout" Target="../slideLayouts/slideLayout34.xml"/><Relationship Id="rId6" Type="http://schemas.openxmlformats.org/officeDocument/2006/relationships/image" Target="../media/image7.png"/><Relationship Id="rId5" Type="http://schemas.openxmlformats.org/officeDocument/2006/relationships/image" Target="../media/image6.png"/><Relationship Id="rId4" Type="http://schemas.openxmlformats.org/officeDocument/2006/relationships/hyperlink" Target="https://www.childline.org.uk/get-support/" TargetMode="External"/></Relationships>
</file>

<file path=ppt/slides/_rels/slide2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8.xml"/><Relationship Id="rId1" Type="http://schemas.openxmlformats.org/officeDocument/2006/relationships/slideLayout" Target="../slideLayouts/slideLayout34.xml"/><Relationship Id="rId4" Type="http://schemas.openxmlformats.org/officeDocument/2006/relationships/image" Target="../media/image1.png"/></Relationships>
</file>

<file path=ppt/slides/_rels/slide3.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3.xml"/></Relationships>
</file>

<file path=ppt/slides/_rels/slide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2.xml"/></Relationships>
</file>

<file path=ppt/slides/_rels/slide7.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png"/><Relationship Id="rId1" Type="http://schemas.openxmlformats.org/officeDocument/2006/relationships/slideLayout" Target="../slideLayouts/slideLayout34.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4.xml"/></Relationships>
</file>

<file path=ppt/slides/_rels/slide9.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3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2"/>
          <a:stretch>
            <a:fillRect/>
          </a:stretch>
        </p:blipFill>
        <p:spPr>
          <a:xfrm>
            <a:off x="444365" y="6133518"/>
            <a:ext cx="4290195" cy="724482"/>
          </a:xfrm>
          <a:prstGeom prst="rect">
            <a:avLst/>
          </a:prstGeom>
        </p:spPr>
      </p:pic>
      <p:pic>
        <p:nvPicPr>
          <p:cNvPr id="10" name="Picture 9">
            <a:extLst>
              <a:ext uri="{FF2B5EF4-FFF2-40B4-BE49-F238E27FC236}">
                <a16:creationId xmlns:a16="http://schemas.microsoft.com/office/drawing/2014/main" id="{09789063-3A5E-BD65-CA7B-27687D144B24}"/>
              </a:ext>
            </a:extLst>
          </p:cNvPr>
          <p:cNvPicPr>
            <a:picLocks noChangeAspect="1"/>
          </p:cNvPicPr>
          <p:nvPr/>
        </p:nvPicPr>
        <p:blipFill>
          <a:blip r:embed="rId3"/>
          <a:stretch>
            <a:fillRect/>
          </a:stretch>
        </p:blipFill>
        <p:spPr>
          <a:xfrm>
            <a:off x="0" y="2128161"/>
            <a:ext cx="12192000" cy="2601678"/>
          </a:xfrm>
          <a:prstGeom prst="rect">
            <a:avLst/>
          </a:prstGeom>
        </p:spPr>
      </p:pic>
    </p:spTree>
    <p:extLst>
      <p:ext uri="{BB962C8B-B14F-4D97-AF65-F5344CB8AC3E}">
        <p14:creationId xmlns:p14="http://schemas.microsoft.com/office/powerpoint/2010/main" val="117903564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20312" y="-6109"/>
            <a:ext cx="8596668" cy="771525"/>
          </a:xfrm>
        </p:spPr>
        <p:txBody>
          <a:bodyPr/>
          <a:lstStyle/>
          <a:p>
            <a:r>
              <a:rPr lang="en-GB" dirty="0"/>
              <a:t>Task 3- emotions graph-practical</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2"/>
          <a:stretch>
            <a:fillRect/>
          </a:stretch>
        </p:blipFill>
        <p:spPr>
          <a:xfrm>
            <a:off x="9785403" y="6451600"/>
            <a:ext cx="2406597" cy="406400"/>
          </a:xfrm>
          <a:prstGeom prst="rect">
            <a:avLst/>
          </a:prstGeom>
        </p:spPr>
      </p:pic>
      <p:cxnSp>
        <p:nvCxnSpPr>
          <p:cNvPr id="9" name="Straight Connector 8">
            <a:extLst>
              <a:ext uri="{FF2B5EF4-FFF2-40B4-BE49-F238E27FC236}">
                <a16:creationId xmlns:a16="http://schemas.microsoft.com/office/drawing/2014/main" id="{B73C0771-1605-674D-9618-D017328A1547}"/>
              </a:ext>
            </a:extLst>
          </p:cNvPr>
          <p:cNvCxnSpPr>
            <a:cxnSpLocks/>
          </p:cNvCxnSpPr>
          <p:nvPr/>
        </p:nvCxnSpPr>
        <p:spPr>
          <a:xfrm>
            <a:off x="1711842" y="989454"/>
            <a:ext cx="0" cy="4252397"/>
          </a:xfrm>
          <a:prstGeom prst="line">
            <a:avLst/>
          </a:prstGeom>
          <a:ln w="57150">
            <a:solidFill>
              <a:srgbClr val="00B0F0"/>
            </a:solidFill>
            <a:headEnd type="triangle" w="med" len="med"/>
            <a:tailEnd type="triangle" w="med" len="med"/>
          </a:ln>
        </p:spPr>
        <p:style>
          <a:lnRef idx="3">
            <a:schemeClr val="accent1"/>
          </a:lnRef>
          <a:fillRef idx="0">
            <a:schemeClr val="accent1"/>
          </a:fillRef>
          <a:effectRef idx="2">
            <a:schemeClr val="accent1"/>
          </a:effectRef>
          <a:fontRef idx="minor">
            <a:schemeClr val="tx1"/>
          </a:fontRef>
        </p:style>
      </p:cxnSp>
      <p:sp>
        <p:nvSpPr>
          <p:cNvPr id="16" name="TextBox 15">
            <a:extLst>
              <a:ext uri="{FF2B5EF4-FFF2-40B4-BE49-F238E27FC236}">
                <a16:creationId xmlns:a16="http://schemas.microsoft.com/office/drawing/2014/main" id="{8689F3E2-91DD-DE8B-52F5-E4AD3F3A8B89}"/>
              </a:ext>
            </a:extLst>
          </p:cNvPr>
          <p:cNvSpPr txBox="1"/>
          <p:nvPr/>
        </p:nvSpPr>
        <p:spPr>
          <a:xfrm>
            <a:off x="510975" y="873655"/>
            <a:ext cx="1318435" cy="646331"/>
          </a:xfrm>
          <a:prstGeom prst="rect">
            <a:avLst/>
          </a:prstGeom>
          <a:noFill/>
        </p:spPr>
        <p:txBody>
          <a:bodyPr wrap="square" rtlCol="0">
            <a:spAutoFit/>
          </a:bodyPr>
          <a:lstStyle/>
          <a:p>
            <a:r>
              <a:rPr lang="en-GB" dirty="0"/>
              <a:t>Positive Emotions</a:t>
            </a:r>
          </a:p>
        </p:txBody>
      </p:sp>
      <p:sp>
        <p:nvSpPr>
          <p:cNvPr id="17" name="TextBox 16">
            <a:extLst>
              <a:ext uri="{FF2B5EF4-FFF2-40B4-BE49-F238E27FC236}">
                <a16:creationId xmlns:a16="http://schemas.microsoft.com/office/drawing/2014/main" id="{0AFD109F-04C0-7066-C5E3-8454B7EFC5FF}"/>
              </a:ext>
            </a:extLst>
          </p:cNvPr>
          <p:cNvSpPr txBox="1"/>
          <p:nvPr/>
        </p:nvSpPr>
        <p:spPr>
          <a:xfrm>
            <a:off x="510974" y="4711319"/>
            <a:ext cx="1318435" cy="646331"/>
          </a:xfrm>
          <a:prstGeom prst="rect">
            <a:avLst/>
          </a:prstGeom>
          <a:noFill/>
        </p:spPr>
        <p:txBody>
          <a:bodyPr wrap="square" rtlCol="0">
            <a:spAutoFit/>
          </a:bodyPr>
          <a:lstStyle/>
          <a:p>
            <a:r>
              <a:rPr lang="en-GB" dirty="0"/>
              <a:t>Negative Emotions</a:t>
            </a:r>
          </a:p>
        </p:txBody>
      </p:sp>
      <p:sp>
        <p:nvSpPr>
          <p:cNvPr id="18" name="TextBox 17">
            <a:extLst>
              <a:ext uri="{FF2B5EF4-FFF2-40B4-BE49-F238E27FC236}">
                <a16:creationId xmlns:a16="http://schemas.microsoft.com/office/drawing/2014/main" id="{28EBA581-A674-9373-DC21-0A2F72A821DF}"/>
              </a:ext>
            </a:extLst>
          </p:cNvPr>
          <p:cNvSpPr txBox="1"/>
          <p:nvPr/>
        </p:nvSpPr>
        <p:spPr>
          <a:xfrm>
            <a:off x="8402416" y="628826"/>
            <a:ext cx="1318435" cy="307777"/>
          </a:xfrm>
          <a:prstGeom prst="rect">
            <a:avLst/>
          </a:prstGeom>
          <a:noFill/>
        </p:spPr>
        <p:txBody>
          <a:bodyPr wrap="square" rtlCol="0">
            <a:spAutoFit/>
          </a:bodyPr>
          <a:lstStyle/>
          <a:p>
            <a:r>
              <a:rPr lang="en-GB" sz="1400" dirty="0"/>
              <a:t>Start</a:t>
            </a:r>
          </a:p>
        </p:txBody>
      </p:sp>
      <p:sp>
        <p:nvSpPr>
          <p:cNvPr id="19" name="TextBox 18">
            <a:extLst>
              <a:ext uri="{FF2B5EF4-FFF2-40B4-BE49-F238E27FC236}">
                <a16:creationId xmlns:a16="http://schemas.microsoft.com/office/drawing/2014/main" id="{593EAA80-7E17-2C09-AE55-8A1F88EE51A4}"/>
              </a:ext>
            </a:extLst>
          </p:cNvPr>
          <p:cNvSpPr txBox="1"/>
          <p:nvPr/>
        </p:nvSpPr>
        <p:spPr>
          <a:xfrm>
            <a:off x="7817126" y="246434"/>
            <a:ext cx="1318435" cy="307777"/>
          </a:xfrm>
          <a:prstGeom prst="rect">
            <a:avLst/>
          </a:prstGeom>
          <a:noFill/>
        </p:spPr>
        <p:txBody>
          <a:bodyPr wrap="square" rtlCol="0">
            <a:spAutoFit/>
          </a:bodyPr>
          <a:lstStyle/>
          <a:p>
            <a:r>
              <a:rPr lang="en-GB" sz="1400" dirty="0"/>
              <a:t>After telling</a:t>
            </a:r>
          </a:p>
        </p:txBody>
      </p:sp>
      <p:sp>
        <p:nvSpPr>
          <p:cNvPr id="34" name="TextBox 33">
            <a:extLst>
              <a:ext uri="{FF2B5EF4-FFF2-40B4-BE49-F238E27FC236}">
                <a16:creationId xmlns:a16="http://schemas.microsoft.com/office/drawing/2014/main" id="{756865DD-0634-C2F7-5C45-3E96FC7807F7}"/>
              </a:ext>
            </a:extLst>
          </p:cNvPr>
          <p:cNvSpPr txBox="1"/>
          <p:nvPr/>
        </p:nvSpPr>
        <p:spPr>
          <a:xfrm>
            <a:off x="8420947" y="1789262"/>
            <a:ext cx="1429229" cy="307777"/>
          </a:xfrm>
          <a:prstGeom prst="rect">
            <a:avLst/>
          </a:prstGeom>
          <a:noFill/>
        </p:spPr>
        <p:txBody>
          <a:bodyPr wrap="square" rtlCol="0">
            <a:spAutoFit/>
          </a:bodyPr>
          <a:lstStyle/>
          <a:p>
            <a:r>
              <a:rPr lang="en-GB" sz="1400" dirty="0"/>
              <a:t>at the park</a:t>
            </a:r>
          </a:p>
        </p:txBody>
      </p:sp>
      <p:sp>
        <p:nvSpPr>
          <p:cNvPr id="35" name="TextBox 34">
            <a:extLst>
              <a:ext uri="{FF2B5EF4-FFF2-40B4-BE49-F238E27FC236}">
                <a16:creationId xmlns:a16="http://schemas.microsoft.com/office/drawing/2014/main" id="{61B70552-BBC1-2DB8-437D-ECA4EB0DBEBA}"/>
              </a:ext>
            </a:extLst>
          </p:cNvPr>
          <p:cNvSpPr txBox="1"/>
          <p:nvPr/>
        </p:nvSpPr>
        <p:spPr>
          <a:xfrm>
            <a:off x="8422348" y="2548954"/>
            <a:ext cx="1318435" cy="523220"/>
          </a:xfrm>
          <a:prstGeom prst="rect">
            <a:avLst/>
          </a:prstGeom>
          <a:noFill/>
        </p:spPr>
        <p:txBody>
          <a:bodyPr wrap="square" rtlCol="0">
            <a:spAutoFit/>
          </a:bodyPr>
          <a:lstStyle/>
          <a:p>
            <a:r>
              <a:rPr lang="en-GB" sz="1400" dirty="0"/>
              <a:t>Confronting each other</a:t>
            </a:r>
          </a:p>
        </p:txBody>
      </p:sp>
      <p:sp>
        <p:nvSpPr>
          <p:cNvPr id="36" name="TextBox 35">
            <a:extLst>
              <a:ext uri="{FF2B5EF4-FFF2-40B4-BE49-F238E27FC236}">
                <a16:creationId xmlns:a16="http://schemas.microsoft.com/office/drawing/2014/main" id="{CBDA845B-2EEE-3922-B10B-41519CEB415E}"/>
              </a:ext>
            </a:extLst>
          </p:cNvPr>
          <p:cNvSpPr txBox="1"/>
          <p:nvPr/>
        </p:nvSpPr>
        <p:spPr>
          <a:xfrm>
            <a:off x="8369250" y="3750783"/>
            <a:ext cx="1318435" cy="523220"/>
          </a:xfrm>
          <a:prstGeom prst="rect">
            <a:avLst/>
          </a:prstGeom>
          <a:noFill/>
        </p:spPr>
        <p:txBody>
          <a:bodyPr wrap="square" rtlCol="0">
            <a:spAutoFit/>
          </a:bodyPr>
          <a:lstStyle/>
          <a:p>
            <a:r>
              <a:rPr lang="en-GB" sz="1400" dirty="0"/>
              <a:t>After walking away</a:t>
            </a:r>
          </a:p>
        </p:txBody>
      </p:sp>
      <p:sp>
        <p:nvSpPr>
          <p:cNvPr id="37" name="TextBox 36">
            <a:extLst>
              <a:ext uri="{FF2B5EF4-FFF2-40B4-BE49-F238E27FC236}">
                <a16:creationId xmlns:a16="http://schemas.microsoft.com/office/drawing/2014/main" id="{0E597178-EB4D-EB65-E35B-78950DCC33ED}"/>
              </a:ext>
            </a:extLst>
          </p:cNvPr>
          <p:cNvSpPr txBox="1"/>
          <p:nvPr/>
        </p:nvSpPr>
        <p:spPr>
          <a:xfrm>
            <a:off x="8239888" y="1234629"/>
            <a:ext cx="1318435" cy="307777"/>
          </a:xfrm>
          <a:prstGeom prst="rect">
            <a:avLst/>
          </a:prstGeom>
          <a:noFill/>
        </p:spPr>
        <p:txBody>
          <a:bodyPr wrap="square" rtlCol="0">
            <a:spAutoFit/>
          </a:bodyPr>
          <a:lstStyle/>
          <a:p>
            <a:r>
              <a:rPr lang="en-GB" sz="1400" dirty="0"/>
              <a:t>That night</a:t>
            </a:r>
          </a:p>
        </p:txBody>
      </p:sp>
      <p:sp>
        <p:nvSpPr>
          <p:cNvPr id="38" name="TextBox 37">
            <a:extLst>
              <a:ext uri="{FF2B5EF4-FFF2-40B4-BE49-F238E27FC236}">
                <a16:creationId xmlns:a16="http://schemas.microsoft.com/office/drawing/2014/main" id="{32DF0A8C-1355-5DD2-BF52-D446F142A4C2}"/>
              </a:ext>
            </a:extLst>
          </p:cNvPr>
          <p:cNvSpPr txBox="1"/>
          <p:nvPr/>
        </p:nvSpPr>
        <p:spPr>
          <a:xfrm>
            <a:off x="8476344" y="4874918"/>
            <a:ext cx="1318435" cy="523220"/>
          </a:xfrm>
          <a:prstGeom prst="rect">
            <a:avLst/>
          </a:prstGeom>
          <a:noFill/>
        </p:spPr>
        <p:txBody>
          <a:bodyPr wrap="square" rtlCol="0">
            <a:spAutoFit/>
          </a:bodyPr>
          <a:lstStyle/>
          <a:p>
            <a:r>
              <a:rPr lang="en-GB" sz="1400" dirty="0"/>
              <a:t>Just before telling</a:t>
            </a:r>
          </a:p>
        </p:txBody>
      </p:sp>
      <p:sp>
        <p:nvSpPr>
          <p:cNvPr id="39" name="TextBox 38">
            <a:extLst>
              <a:ext uri="{FF2B5EF4-FFF2-40B4-BE49-F238E27FC236}">
                <a16:creationId xmlns:a16="http://schemas.microsoft.com/office/drawing/2014/main" id="{0C2C6EBB-9774-B316-016B-BACE857F97CE}"/>
              </a:ext>
            </a:extLst>
          </p:cNvPr>
          <p:cNvSpPr txBox="1"/>
          <p:nvPr/>
        </p:nvSpPr>
        <p:spPr>
          <a:xfrm>
            <a:off x="8705168" y="5906387"/>
            <a:ext cx="1318435" cy="307777"/>
          </a:xfrm>
          <a:prstGeom prst="rect">
            <a:avLst/>
          </a:prstGeom>
          <a:noFill/>
        </p:spPr>
        <p:txBody>
          <a:bodyPr wrap="square" rtlCol="0">
            <a:spAutoFit/>
          </a:bodyPr>
          <a:lstStyle/>
          <a:p>
            <a:r>
              <a:rPr lang="en-GB" sz="1400" dirty="0"/>
              <a:t>End</a:t>
            </a:r>
          </a:p>
        </p:txBody>
      </p:sp>
      <p:sp>
        <p:nvSpPr>
          <p:cNvPr id="3" name="Oval 2">
            <a:extLst>
              <a:ext uri="{FF2B5EF4-FFF2-40B4-BE49-F238E27FC236}">
                <a16:creationId xmlns:a16="http://schemas.microsoft.com/office/drawing/2014/main" id="{93AF2852-5A57-6032-7929-985C96662BA8}"/>
              </a:ext>
            </a:extLst>
          </p:cNvPr>
          <p:cNvSpPr/>
          <p:nvPr/>
        </p:nvSpPr>
        <p:spPr>
          <a:xfrm>
            <a:off x="1976365" y="930348"/>
            <a:ext cx="350877" cy="347960"/>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 name="Oval 3">
            <a:extLst>
              <a:ext uri="{FF2B5EF4-FFF2-40B4-BE49-F238E27FC236}">
                <a16:creationId xmlns:a16="http://schemas.microsoft.com/office/drawing/2014/main" id="{971C06CA-5C09-352A-116E-CE961B60D6B5}"/>
              </a:ext>
            </a:extLst>
          </p:cNvPr>
          <p:cNvSpPr/>
          <p:nvPr/>
        </p:nvSpPr>
        <p:spPr>
          <a:xfrm>
            <a:off x="1847482" y="5067871"/>
            <a:ext cx="350877" cy="347960"/>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8430B276-2492-9C4A-55B7-AF8C6E651D5F}"/>
              </a:ext>
            </a:extLst>
          </p:cNvPr>
          <p:cNvSpPr/>
          <p:nvPr/>
        </p:nvSpPr>
        <p:spPr>
          <a:xfrm>
            <a:off x="6629618" y="925690"/>
            <a:ext cx="350877" cy="347960"/>
          </a:xfrm>
          <a:prstGeom prst="ellipse">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CCE9555D-A24B-38A4-40DA-14CCE620F511}"/>
              </a:ext>
            </a:extLst>
          </p:cNvPr>
          <p:cNvSpPr/>
          <p:nvPr/>
        </p:nvSpPr>
        <p:spPr>
          <a:xfrm>
            <a:off x="6873932" y="5012370"/>
            <a:ext cx="350877" cy="347960"/>
          </a:xfrm>
          <a:prstGeom prst="ellipse">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Smiley Face 42">
            <a:extLst>
              <a:ext uri="{FF2B5EF4-FFF2-40B4-BE49-F238E27FC236}">
                <a16:creationId xmlns:a16="http://schemas.microsoft.com/office/drawing/2014/main" id="{8F417D07-5170-E8A2-7115-E0D8B72877E1}"/>
              </a:ext>
            </a:extLst>
          </p:cNvPr>
          <p:cNvSpPr/>
          <p:nvPr/>
        </p:nvSpPr>
        <p:spPr>
          <a:xfrm>
            <a:off x="6980494" y="5529664"/>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Smiley Face 43">
            <a:extLst>
              <a:ext uri="{FF2B5EF4-FFF2-40B4-BE49-F238E27FC236}">
                <a16:creationId xmlns:a16="http://schemas.microsoft.com/office/drawing/2014/main" id="{BD266FC5-38BC-5AEB-2DC3-3E58A19333BF}"/>
              </a:ext>
            </a:extLst>
          </p:cNvPr>
          <p:cNvSpPr/>
          <p:nvPr/>
        </p:nvSpPr>
        <p:spPr>
          <a:xfrm>
            <a:off x="7132894" y="5682064"/>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Smiley Face 44">
            <a:extLst>
              <a:ext uri="{FF2B5EF4-FFF2-40B4-BE49-F238E27FC236}">
                <a16:creationId xmlns:a16="http://schemas.microsoft.com/office/drawing/2014/main" id="{88FCB50A-4D21-D29E-6B6C-9BD7F140592F}"/>
              </a:ext>
            </a:extLst>
          </p:cNvPr>
          <p:cNvSpPr/>
          <p:nvPr/>
        </p:nvSpPr>
        <p:spPr>
          <a:xfrm>
            <a:off x="7285294" y="5834464"/>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Smiley Face 45">
            <a:extLst>
              <a:ext uri="{FF2B5EF4-FFF2-40B4-BE49-F238E27FC236}">
                <a16:creationId xmlns:a16="http://schemas.microsoft.com/office/drawing/2014/main" id="{0ACB048D-BB31-10FE-5216-61CBB7BA7DFF}"/>
              </a:ext>
            </a:extLst>
          </p:cNvPr>
          <p:cNvSpPr/>
          <p:nvPr/>
        </p:nvSpPr>
        <p:spPr>
          <a:xfrm>
            <a:off x="7437694" y="5986864"/>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Smiley Face 46">
            <a:extLst>
              <a:ext uri="{FF2B5EF4-FFF2-40B4-BE49-F238E27FC236}">
                <a16:creationId xmlns:a16="http://schemas.microsoft.com/office/drawing/2014/main" id="{D113FED8-0652-38C9-D11D-8108D10FD678}"/>
              </a:ext>
            </a:extLst>
          </p:cNvPr>
          <p:cNvSpPr/>
          <p:nvPr/>
        </p:nvSpPr>
        <p:spPr>
          <a:xfrm>
            <a:off x="7590094" y="6139264"/>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Smiley Face 47">
            <a:extLst>
              <a:ext uri="{FF2B5EF4-FFF2-40B4-BE49-F238E27FC236}">
                <a16:creationId xmlns:a16="http://schemas.microsoft.com/office/drawing/2014/main" id="{BB1DA265-BF0D-8540-337F-6CC7E4932F52}"/>
              </a:ext>
            </a:extLst>
          </p:cNvPr>
          <p:cNvSpPr/>
          <p:nvPr/>
        </p:nvSpPr>
        <p:spPr>
          <a:xfrm>
            <a:off x="7742494" y="6291664"/>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Oval 48">
            <a:extLst>
              <a:ext uri="{FF2B5EF4-FFF2-40B4-BE49-F238E27FC236}">
                <a16:creationId xmlns:a16="http://schemas.microsoft.com/office/drawing/2014/main" id="{89A16B88-E723-7F21-21D3-9144186F18A5}"/>
              </a:ext>
            </a:extLst>
          </p:cNvPr>
          <p:cNvSpPr/>
          <p:nvPr/>
        </p:nvSpPr>
        <p:spPr>
          <a:xfrm>
            <a:off x="3723175" y="925690"/>
            <a:ext cx="350877" cy="347960"/>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Oval 49">
            <a:extLst>
              <a:ext uri="{FF2B5EF4-FFF2-40B4-BE49-F238E27FC236}">
                <a16:creationId xmlns:a16="http://schemas.microsoft.com/office/drawing/2014/main" id="{995DE671-495A-C4F7-369A-CB0638B7104B}"/>
              </a:ext>
            </a:extLst>
          </p:cNvPr>
          <p:cNvSpPr/>
          <p:nvPr/>
        </p:nvSpPr>
        <p:spPr>
          <a:xfrm>
            <a:off x="3868462" y="5012370"/>
            <a:ext cx="350877" cy="347960"/>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Oval 50">
            <a:extLst>
              <a:ext uri="{FF2B5EF4-FFF2-40B4-BE49-F238E27FC236}">
                <a16:creationId xmlns:a16="http://schemas.microsoft.com/office/drawing/2014/main" id="{C499AF46-21DB-F2C8-7DEE-87554AC9DAC2}"/>
              </a:ext>
            </a:extLst>
          </p:cNvPr>
          <p:cNvSpPr/>
          <p:nvPr/>
        </p:nvSpPr>
        <p:spPr>
          <a:xfrm>
            <a:off x="5311824" y="925690"/>
            <a:ext cx="350877" cy="347960"/>
          </a:xfrm>
          <a:prstGeom prst="ellipse">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Oval 51">
            <a:extLst>
              <a:ext uri="{FF2B5EF4-FFF2-40B4-BE49-F238E27FC236}">
                <a16:creationId xmlns:a16="http://schemas.microsoft.com/office/drawing/2014/main" id="{AD3FC9B3-103C-560C-A61D-F9541F8991A3}"/>
              </a:ext>
            </a:extLst>
          </p:cNvPr>
          <p:cNvSpPr/>
          <p:nvPr/>
        </p:nvSpPr>
        <p:spPr>
          <a:xfrm>
            <a:off x="5487262" y="5012684"/>
            <a:ext cx="350877" cy="347960"/>
          </a:xfrm>
          <a:prstGeom prst="ellipse">
            <a:avLst/>
          </a:prstGeom>
          <a:solidFill>
            <a:srgbClr val="FFC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2" name="Smiley Face 71">
            <a:extLst>
              <a:ext uri="{FF2B5EF4-FFF2-40B4-BE49-F238E27FC236}">
                <a16:creationId xmlns:a16="http://schemas.microsoft.com/office/drawing/2014/main" id="{45DDC0F8-4B4D-4AC5-464A-393B4F5D184E}"/>
              </a:ext>
            </a:extLst>
          </p:cNvPr>
          <p:cNvSpPr/>
          <p:nvPr/>
        </p:nvSpPr>
        <p:spPr>
          <a:xfrm>
            <a:off x="1975293" y="5526687"/>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3" name="Smiley Face 72">
            <a:extLst>
              <a:ext uri="{FF2B5EF4-FFF2-40B4-BE49-F238E27FC236}">
                <a16:creationId xmlns:a16="http://schemas.microsoft.com/office/drawing/2014/main" id="{45DD29F9-D604-C55F-A9BE-ECC29D1B45A8}"/>
              </a:ext>
            </a:extLst>
          </p:cNvPr>
          <p:cNvSpPr/>
          <p:nvPr/>
        </p:nvSpPr>
        <p:spPr>
          <a:xfrm>
            <a:off x="2127693" y="5679087"/>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4" name="Smiley Face 73">
            <a:extLst>
              <a:ext uri="{FF2B5EF4-FFF2-40B4-BE49-F238E27FC236}">
                <a16:creationId xmlns:a16="http://schemas.microsoft.com/office/drawing/2014/main" id="{DEDAB93E-BFDB-6217-673A-55625FDB39F9}"/>
              </a:ext>
            </a:extLst>
          </p:cNvPr>
          <p:cNvSpPr/>
          <p:nvPr/>
        </p:nvSpPr>
        <p:spPr>
          <a:xfrm>
            <a:off x="2280093" y="5831487"/>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Smiley Face 74">
            <a:extLst>
              <a:ext uri="{FF2B5EF4-FFF2-40B4-BE49-F238E27FC236}">
                <a16:creationId xmlns:a16="http://schemas.microsoft.com/office/drawing/2014/main" id="{AA626ED2-7A87-F1A6-E9DC-83E67D8CB4D3}"/>
              </a:ext>
            </a:extLst>
          </p:cNvPr>
          <p:cNvSpPr/>
          <p:nvPr/>
        </p:nvSpPr>
        <p:spPr>
          <a:xfrm>
            <a:off x="2432493" y="5983887"/>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6" name="Smiley Face 75">
            <a:extLst>
              <a:ext uri="{FF2B5EF4-FFF2-40B4-BE49-F238E27FC236}">
                <a16:creationId xmlns:a16="http://schemas.microsoft.com/office/drawing/2014/main" id="{64DC709C-DFE2-3EBB-1A39-903EEB46A72B}"/>
              </a:ext>
            </a:extLst>
          </p:cNvPr>
          <p:cNvSpPr/>
          <p:nvPr/>
        </p:nvSpPr>
        <p:spPr>
          <a:xfrm>
            <a:off x="2584893" y="6136287"/>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Smiley Face 76">
            <a:extLst>
              <a:ext uri="{FF2B5EF4-FFF2-40B4-BE49-F238E27FC236}">
                <a16:creationId xmlns:a16="http://schemas.microsoft.com/office/drawing/2014/main" id="{22B29135-983D-641E-BB32-A76B83C6C700}"/>
              </a:ext>
            </a:extLst>
          </p:cNvPr>
          <p:cNvSpPr/>
          <p:nvPr/>
        </p:nvSpPr>
        <p:spPr>
          <a:xfrm>
            <a:off x="2737293" y="6288687"/>
            <a:ext cx="274746" cy="307777"/>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8" name="Smiley Face 77">
            <a:extLst>
              <a:ext uri="{FF2B5EF4-FFF2-40B4-BE49-F238E27FC236}">
                <a16:creationId xmlns:a16="http://schemas.microsoft.com/office/drawing/2014/main" id="{8B0E284E-E2D2-58F2-60B6-FEEC471D67AE}"/>
              </a:ext>
            </a:extLst>
          </p:cNvPr>
          <p:cNvSpPr/>
          <p:nvPr/>
        </p:nvSpPr>
        <p:spPr>
          <a:xfrm>
            <a:off x="4043900" y="5415831"/>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0" name="Smiley Face 79">
            <a:extLst>
              <a:ext uri="{FF2B5EF4-FFF2-40B4-BE49-F238E27FC236}">
                <a16:creationId xmlns:a16="http://schemas.microsoft.com/office/drawing/2014/main" id="{625B59C8-AA50-3366-638F-C2E49B5DE93E}"/>
              </a:ext>
            </a:extLst>
          </p:cNvPr>
          <p:cNvSpPr/>
          <p:nvPr/>
        </p:nvSpPr>
        <p:spPr>
          <a:xfrm>
            <a:off x="4196300" y="5568231"/>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1" name="Smiley Face 80">
            <a:extLst>
              <a:ext uri="{FF2B5EF4-FFF2-40B4-BE49-F238E27FC236}">
                <a16:creationId xmlns:a16="http://schemas.microsoft.com/office/drawing/2014/main" id="{93E9A03B-627E-192F-26F3-570940448935}"/>
              </a:ext>
            </a:extLst>
          </p:cNvPr>
          <p:cNvSpPr/>
          <p:nvPr/>
        </p:nvSpPr>
        <p:spPr>
          <a:xfrm>
            <a:off x="4348700" y="5720631"/>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2" name="Smiley Face 81">
            <a:extLst>
              <a:ext uri="{FF2B5EF4-FFF2-40B4-BE49-F238E27FC236}">
                <a16:creationId xmlns:a16="http://schemas.microsoft.com/office/drawing/2014/main" id="{9F265924-10C7-21AC-2F27-A79434504337}"/>
              </a:ext>
            </a:extLst>
          </p:cNvPr>
          <p:cNvSpPr/>
          <p:nvPr/>
        </p:nvSpPr>
        <p:spPr>
          <a:xfrm>
            <a:off x="4501100" y="5873031"/>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Smiley Face 82">
            <a:extLst>
              <a:ext uri="{FF2B5EF4-FFF2-40B4-BE49-F238E27FC236}">
                <a16:creationId xmlns:a16="http://schemas.microsoft.com/office/drawing/2014/main" id="{C3F664CA-73E5-DFD8-DC47-0B1309303CF1}"/>
              </a:ext>
            </a:extLst>
          </p:cNvPr>
          <p:cNvSpPr/>
          <p:nvPr/>
        </p:nvSpPr>
        <p:spPr>
          <a:xfrm>
            <a:off x="4653500" y="6025431"/>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4" name="Smiley Face 83">
            <a:extLst>
              <a:ext uri="{FF2B5EF4-FFF2-40B4-BE49-F238E27FC236}">
                <a16:creationId xmlns:a16="http://schemas.microsoft.com/office/drawing/2014/main" id="{66A45A55-C10E-CBE3-15DC-FE746EFCA33E}"/>
              </a:ext>
            </a:extLst>
          </p:cNvPr>
          <p:cNvSpPr/>
          <p:nvPr/>
        </p:nvSpPr>
        <p:spPr>
          <a:xfrm>
            <a:off x="4805900" y="6177831"/>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Smiley Face 84">
            <a:extLst>
              <a:ext uri="{FF2B5EF4-FFF2-40B4-BE49-F238E27FC236}">
                <a16:creationId xmlns:a16="http://schemas.microsoft.com/office/drawing/2014/main" id="{885AC344-9501-4609-7716-C8B550E75B5C}"/>
              </a:ext>
            </a:extLst>
          </p:cNvPr>
          <p:cNvSpPr/>
          <p:nvPr/>
        </p:nvSpPr>
        <p:spPr>
          <a:xfrm>
            <a:off x="5560620" y="5424722"/>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6" name="Smiley Face 85">
            <a:extLst>
              <a:ext uri="{FF2B5EF4-FFF2-40B4-BE49-F238E27FC236}">
                <a16:creationId xmlns:a16="http://schemas.microsoft.com/office/drawing/2014/main" id="{EA76A647-A10A-00C0-1CAF-A8E10E75B216}"/>
              </a:ext>
            </a:extLst>
          </p:cNvPr>
          <p:cNvSpPr/>
          <p:nvPr/>
        </p:nvSpPr>
        <p:spPr>
          <a:xfrm>
            <a:off x="5713020" y="5577122"/>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7" name="Smiley Face 86">
            <a:extLst>
              <a:ext uri="{FF2B5EF4-FFF2-40B4-BE49-F238E27FC236}">
                <a16:creationId xmlns:a16="http://schemas.microsoft.com/office/drawing/2014/main" id="{505D2F44-995E-8A23-0D25-06338F857D03}"/>
              </a:ext>
            </a:extLst>
          </p:cNvPr>
          <p:cNvSpPr/>
          <p:nvPr/>
        </p:nvSpPr>
        <p:spPr>
          <a:xfrm>
            <a:off x="5865420" y="5729522"/>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8" name="Smiley Face 87">
            <a:extLst>
              <a:ext uri="{FF2B5EF4-FFF2-40B4-BE49-F238E27FC236}">
                <a16:creationId xmlns:a16="http://schemas.microsoft.com/office/drawing/2014/main" id="{3FDBEFA9-6D34-8773-1091-6D89DD2A0270}"/>
              </a:ext>
            </a:extLst>
          </p:cNvPr>
          <p:cNvSpPr/>
          <p:nvPr/>
        </p:nvSpPr>
        <p:spPr>
          <a:xfrm>
            <a:off x="6017820" y="5881922"/>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9" name="Smiley Face 88">
            <a:extLst>
              <a:ext uri="{FF2B5EF4-FFF2-40B4-BE49-F238E27FC236}">
                <a16:creationId xmlns:a16="http://schemas.microsoft.com/office/drawing/2014/main" id="{2121FA57-00D2-5803-97A2-369FAB8C4A1B}"/>
              </a:ext>
            </a:extLst>
          </p:cNvPr>
          <p:cNvSpPr/>
          <p:nvPr/>
        </p:nvSpPr>
        <p:spPr>
          <a:xfrm>
            <a:off x="6170220" y="6034322"/>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0" name="Smiley Face 89">
            <a:extLst>
              <a:ext uri="{FF2B5EF4-FFF2-40B4-BE49-F238E27FC236}">
                <a16:creationId xmlns:a16="http://schemas.microsoft.com/office/drawing/2014/main" id="{6BDCC1BF-162E-03AC-EAD6-CE50C4CD1C03}"/>
              </a:ext>
            </a:extLst>
          </p:cNvPr>
          <p:cNvSpPr/>
          <p:nvPr/>
        </p:nvSpPr>
        <p:spPr>
          <a:xfrm>
            <a:off x="6322620" y="6186722"/>
            <a:ext cx="274746" cy="307777"/>
          </a:xfrm>
          <a:prstGeom prst="smileyFace">
            <a:avLst>
              <a:gd name="adj" fmla="val 4653"/>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07252271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98214" y="-5206"/>
            <a:ext cx="8596668" cy="771525"/>
          </a:xfrm>
        </p:spPr>
        <p:txBody>
          <a:bodyPr>
            <a:normAutofit/>
          </a:bodyPr>
          <a:lstStyle/>
          <a:p>
            <a:r>
              <a:rPr lang="en-GB" sz="2800" dirty="0"/>
              <a:t>Task 4- practical</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sp>
        <p:nvSpPr>
          <p:cNvPr id="4" name="Oval 3">
            <a:extLst>
              <a:ext uri="{FF2B5EF4-FFF2-40B4-BE49-F238E27FC236}">
                <a16:creationId xmlns:a16="http://schemas.microsoft.com/office/drawing/2014/main" id="{6860659C-2963-381C-99E3-8CBE7AF905AE}"/>
              </a:ext>
            </a:extLst>
          </p:cNvPr>
          <p:cNvSpPr/>
          <p:nvPr/>
        </p:nvSpPr>
        <p:spPr>
          <a:xfrm>
            <a:off x="5029194" y="2847534"/>
            <a:ext cx="318977" cy="340242"/>
          </a:xfrm>
          <a:prstGeom prst="ellipse">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6" name="Oval 5">
            <a:extLst>
              <a:ext uri="{FF2B5EF4-FFF2-40B4-BE49-F238E27FC236}">
                <a16:creationId xmlns:a16="http://schemas.microsoft.com/office/drawing/2014/main" id="{CA829CC3-D7C9-BEF5-69BB-4C5037D69BFB}"/>
              </a:ext>
            </a:extLst>
          </p:cNvPr>
          <p:cNvSpPr/>
          <p:nvPr/>
        </p:nvSpPr>
        <p:spPr>
          <a:xfrm>
            <a:off x="5029196" y="6362995"/>
            <a:ext cx="318977" cy="340242"/>
          </a:xfrm>
          <a:prstGeom prst="ellipse">
            <a:avLst/>
          </a:prstGeom>
          <a:solidFill>
            <a:srgbClr val="FB53E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Oval 7">
            <a:extLst>
              <a:ext uri="{FF2B5EF4-FFF2-40B4-BE49-F238E27FC236}">
                <a16:creationId xmlns:a16="http://schemas.microsoft.com/office/drawing/2014/main" id="{100F45A5-0C42-46FF-3A38-005120F6CE45}"/>
              </a:ext>
            </a:extLst>
          </p:cNvPr>
          <p:cNvSpPr/>
          <p:nvPr/>
        </p:nvSpPr>
        <p:spPr>
          <a:xfrm>
            <a:off x="5007932" y="1722879"/>
            <a:ext cx="318977" cy="340242"/>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Oval 9">
            <a:extLst>
              <a:ext uri="{FF2B5EF4-FFF2-40B4-BE49-F238E27FC236}">
                <a16:creationId xmlns:a16="http://schemas.microsoft.com/office/drawing/2014/main" id="{B7C69083-CDD8-125C-242A-8546EB77901D}"/>
              </a:ext>
            </a:extLst>
          </p:cNvPr>
          <p:cNvSpPr/>
          <p:nvPr/>
        </p:nvSpPr>
        <p:spPr>
          <a:xfrm>
            <a:off x="5029196" y="5236314"/>
            <a:ext cx="318977" cy="340242"/>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Oval 10">
            <a:extLst>
              <a:ext uri="{FF2B5EF4-FFF2-40B4-BE49-F238E27FC236}">
                <a16:creationId xmlns:a16="http://schemas.microsoft.com/office/drawing/2014/main" id="{102D39C7-6AD8-9447-D3B5-F80004F34148}"/>
              </a:ext>
            </a:extLst>
          </p:cNvPr>
          <p:cNvSpPr/>
          <p:nvPr/>
        </p:nvSpPr>
        <p:spPr>
          <a:xfrm>
            <a:off x="5029196" y="4037678"/>
            <a:ext cx="318977" cy="340242"/>
          </a:xfrm>
          <a:prstGeom prst="ellipse">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Oval 11">
            <a:extLst>
              <a:ext uri="{FF2B5EF4-FFF2-40B4-BE49-F238E27FC236}">
                <a16:creationId xmlns:a16="http://schemas.microsoft.com/office/drawing/2014/main" id="{C8743931-8A53-8FCB-49D2-9DE002B853E5}"/>
              </a:ext>
            </a:extLst>
          </p:cNvPr>
          <p:cNvSpPr/>
          <p:nvPr/>
        </p:nvSpPr>
        <p:spPr>
          <a:xfrm>
            <a:off x="5007923" y="596198"/>
            <a:ext cx="318977" cy="340242"/>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3" name="Oval 12">
            <a:extLst>
              <a:ext uri="{FF2B5EF4-FFF2-40B4-BE49-F238E27FC236}">
                <a16:creationId xmlns:a16="http://schemas.microsoft.com/office/drawing/2014/main" id="{582C6080-50CB-A8CF-0A6C-97F3EB680ED9}"/>
              </a:ext>
            </a:extLst>
          </p:cNvPr>
          <p:cNvSpPr/>
          <p:nvPr/>
        </p:nvSpPr>
        <p:spPr>
          <a:xfrm>
            <a:off x="8452884" y="1562986"/>
            <a:ext cx="1353784" cy="1284547"/>
          </a:xfrm>
          <a:prstGeom prst="ellipse">
            <a:avLst/>
          </a:prstGeom>
          <a:noFill/>
          <a:ln>
            <a:solidFill>
              <a:srgbClr val="FF000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p>
        </p:txBody>
      </p:sp>
      <p:sp>
        <p:nvSpPr>
          <p:cNvPr id="14" name="Oval 13">
            <a:extLst>
              <a:ext uri="{FF2B5EF4-FFF2-40B4-BE49-F238E27FC236}">
                <a16:creationId xmlns:a16="http://schemas.microsoft.com/office/drawing/2014/main" id="{F3141723-3522-13A1-5C15-7A756069610D}"/>
              </a:ext>
            </a:extLst>
          </p:cNvPr>
          <p:cNvSpPr/>
          <p:nvPr/>
        </p:nvSpPr>
        <p:spPr>
          <a:xfrm>
            <a:off x="8452884" y="3644200"/>
            <a:ext cx="1353784" cy="1284547"/>
          </a:xfrm>
          <a:prstGeom prst="ellipse">
            <a:avLst/>
          </a:prstGeom>
          <a:noFill/>
          <a:ln>
            <a:solidFill>
              <a:srgbClr val="00B050"/>
            </a:solidFill>
          </a:ln>
        </p:spPr>
        <p:style>
          <a:lnRef idx="2">
            <a:schemeClr val="accent3"/>
          </a:lnRef>
          <a:fillRef idx="1">
            <a:schemeClr val="lt1"/>
          </a:fillRef>
          <a:effectRef idx="0">
            <a:schemeClr val="accent3"/>
          </a:effectRef>
          <a:fontRef idx="minor">
            <a:schemeClr val="dk1"/>
          </a:fontRef>
        </p:style>
        <p:txBody>
          <a:bodyPr rtlCol="0" anchor="ctr"/>
          <a:lstStyle/>
          <a:p>
            <a:pPr algn="ctr"/>
            <a:endParaRPr lang="en-GB">
              <a:solidFill>
                <a:srgbClr val="00B050"/>
              </a:solidFill>
            </a:endParaRPr>
          </a:p>
        </p:txBody>
      </p:sp>
      <p:sp>
        <p:nvSpPr>
          <p:cNvPr id="15" name="Oval 14">
            <a:extLst>
              <a:ext uri="{FF2B5EF4-FFF2-40B4-BE49-F238E27FC236}">
                <a16:creationId xmlns:a16="http://schemas.microsoft.com/office/drawing/2014/main" id="{B96979DC-93C6-DE7D-015D-FA5FD03B4A40}"/>
              </a:ext>
            </a:extLst>
          </p:cNvPr>
          <p:cNvSpPr/>
          <p:nvPr/>
        </p:nvSpPr>
        <p:spPr>
          <a:xfrm>
            <a:off x="769083" y="2847533"/>
            <a:ext cx="318977" cy="340242"/>
          </a:xfrm>
          <a:prstGeom prst="ellipse">
            <a:avLst/>
          </a:prstGeom>
          <a:solidFill>
            <a:srgbClr val="00B05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Oval 15">
            <a:extLst>
              <a:ext uri="{FF2B5EF4-FFF2-40B4-BE49-F238E27FC236}">
                <a16:creationId xmlns:a16="http://schemas.microsoft.com/office/drawing/2014/main" id="{5955DC4F-A19D-F57B-F291-E849AFFA7CD3}"/>
              </a:ext>
            </a:extLst>
          </p:cNvPr>
          <p:cNvSpPr/>
          <p:nvPr/>
        </p:nvSpPr>
        <p:spPr>
          <a:xfrm>
            <a:off x="769085" y="6362994"/>
            <a:ext cx="318977" cy="340242"/>
          </a:xfrm>
          <a:prstGeom prst="ellipse">
            <a:avLst/>
          </a:prstGeom>
          <a:solidFill>
            <a:srgbClr val="FB53EB"/>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Oval 16">
            <a:extLst>
              <a:ext uri="{FF2B5EF4-FFF2-40B4-BE49-F238E27FC236}">
                <a16:creationId xmlns:a16="http://schemas.microsoft.com/office/drawing/2014/main" id="{6B7F151D-DE03-BBC2-4FC0-3ADDBBA6DDEB}"/>
              </a:ext>
            </a:extLst>
          </p:cNvPr>
          <p:cNvSpPr/>
          <p:nvPr/>
        </p:nvSpPr>
        <p:spPr>
          <a:xfrm>
            <a:off x="747821" y="1722878"/>
            <a:ext cx="318977" cy="340242"/>
          </a:xfrm>
          <a:prstGeom prst="ellips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8" name="Oval 17">
            <a:extLst>
              <a:ext uri="{FF2B5EF4-FFF2-40B4-BE49-F238E27FC236}">
                <a16:creationId xmlns:a16="http://schemas.microsoft.com/office/drawing/2014/main" id="{C723E395-44D5-1AE0-14BD-13554C594616}"/>
              </a:ext>
            </a:extLst>
          </p:cNvPr>
          <p:cNvSpPr/>
          <p:nvPr/>
        </p:nvSpPr>
        <p:spPr>
          <a:xfrm>
            <a:off x="769085" y="5236313"/>
            <a:ext cx="318977" cy="340242"/>
          </a:xfrm>
          <a:prstGeom prst="ellipse">
            <a:avLst/>
          </a:prstGeom>
          <a:solidFill>
            <a:srgbClr val="FF00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9" name="Oval 18">
            <a:extLst>
              <a:ext uri="{FF2B5EF4-FFF2-40B4-BE49-F238E27FC236}">
                <a16:creationId xmlns:a16="http://schemas.microsoft.com/office/drawing/2014/main" id="{6B684915-7A04-AF2A-DFA7-284C420C3350}"/>
              </a:ext>
            </a:extLst>
          </p:cNvPr>
          <p:cNvSpPr/>
          <p:nvPr/>
        </p:nvSpPr>
        <p:spPr>
          <a:xfrm>
            <a:off x="769085" y="4037677"/>
            <a:ext cx="318977" cy="340242"/>
          </a:xfrm>
          <a:prstGeom prst="ellipse">
            <a:avLst/>
          </a:prstGeom>
          <a:solidFill>
            <a:srgbClr val="00B0F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0" name="Oval 19">
            <a:extLst>
              <a:ext uri="{FF2B5EF4-FFF2-40B4-BE49-F238E27FC236}">
                <a16:creationId xmlns:a16="http://schemas.microsoft.com/office/drawing/2014/main" id="{74D5E77C-156B-549F-5542-9C245E46A7B6}"/>
              </a:ext>
            </a:extLst>
          </p:cNvPr>
          <p:cNvSpPr/>
          <p:nvPr/>
        </p:nvSpPr>
        <p:spPr>
          <a:xfrm>
            <a:off x="747812" y="596197"/>
            <a:ext cx="318977" cy="340242"/>
          </a:xfrm>
          <a:prstGeom prst="ellipse">
            <a:avLst/>
          </a:prstGeom>
          <a:solidFill>
            <a:srgbClr val="7030A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Smiley Face 20">
            <a:extLst>
              <a:ext uri="{FF2B5EF4-FFF2-40B4-BE49-F238E27FC236}">
                <a16:creationId xmlns:a16="http://schemas.microsoft.com/office/drawing/2014/main" id="{08590530-9612-1098-EB9D-DA6001A719B7}"/>
              </a:ext>
            </a:extLst>
          </p:cNvPr>
          <p:cNvSpPr/>
          <p:nvPr/>
        </p:nvSpPr>
        <p:spPr>
          <a:xfrm>
            <a:off x="5422605" y="489097"/>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miley Face 21">
            <a:extLst>
              <a:ext uri="{FF2B5EF4-FFF2-40B4-BE49-F238E27FC236}">
                <a16:creationId xmlns:a16="http://schemas.microsoft.com/office/drawing/2014/main" id="{7A065564-0CE7-D9B8-E335-540FD3DAAADC}"/>
              </a:ext>
            </a:extLst>
          </p:cNvPr>
          <p:cNvSpPr/>
          <p:nvPr/>
        </p:nvSpPr>
        <p:spPr>
          <a:xfrm>
            <a:off x="5575005" y="641497"/>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Smiley Face 22">
            <a:extLst>
              <a:ext uri="{FF2B5EF4-FFF2-40B4-BE49-F238E27FC236}">
                <a16:creationId xmlns:a16="http://schemas.microsoft.com/office/drawing/2014/main" id="{5D6CBBAB-B826-BD0E-53A0-A82F7F73208E}"/>
              </a:ext>
            </a:extLst>
          </p:cNvPr>
          <p:cNvSpPr/>
          <p:nvPr/>
        </p:nvSpPr>
        <p:spPr>
          <a:xfrm>
            <a:off x="5390708" y="712769"/>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Smiley Face 23">
            <a:extLst>
              <a:ext uri="{FF2B5EF4-FFF2-40B4-BE49-F238E27FC236}">
                <a16:creationId xmlns:a16="http://schemas.microsoft.com/office/drawing/2014/main" id="{B8BFE543-518C-3AA9-DC0F-3368C3D7AA8D}"/>
              </a:ext>
            </a:extLst>
          </p:cNvPr>
          <p:cNvSpPr/>
          <p:nvPr/>
        </p:nvSpPr>
        <p:spPr>
          <a:xfrm>
            <a:off x="5702596" y="815744"/>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Smiley Face 24">
            <a:extLst>
              <a:ext uri="{FF2B5EF4-FFF2-40B4-BE49-F238E27FC236}">
                <a16:creationId xmlns:a16="http://schemas.microsoft.com/office/drawing/2014/main" id="{DF34A3B9-B758-3B67-4997-139F6A00FC08}"/>
              </a:ext>
            </a:extLst>
          </p:cNvPr>
          <p:cNvSpPr/>
          <p:nvPr/>
        </p:nvSpPr>
        <p:spPr>
          <a:xfrm>
            <a:off x="5734493" y="468800"/>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7" name="Smiley Face 26">
            <a:extLst>
              <a:ext uri="{FF2B5EF4-FFF2-40B4-BE49-F238E27FC236}">
                <a16:creationId xmlns:a16="http://schemas.microsoft.com/office/drawing/2014/main" id="{EE5A8AEF-F189-A77E-476C-4FF83EAB0D5F}"/>
              </a:ext>
            </a:extLst>
          </p:cNvPr>
          <p:cNvSpPr/>
          <p:nvPr/>
        </p:nvSpPr>
        <p:spPr>
          <a:xfrm>
            <a:off x="5901070" y="674363"/>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Smiley Face 27">
            <a:extLst>
              <a:ext uri="{FF2B5EF4-FFF2-40B4-BE49-F238E27FC236}">
                <a16:creationId xmlns:a16="http://schemas.microsoft.com/office/drawing/2014/main" id="{1E235526-5C40-744A-7003-BE6123069A75}"/>
              </a:ext>
            </a:extLst>
          </p:cNvPr>
          <p:cNvSpPr/>
          <p:nvPr/>
        </p:nvSpPr>
        <p:spPr>
          <a:xfrm>
            <a:off x="5458046" y="1626217"/>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Smiley Face 28">
            <a:extLst>
              <a:ext uri="{FF2B5EF4-FFF2-40B4-BE49-F238E27FC236}">
                <a16:creationId xmlns:a16="http://schemas.microsoft.com/office/drawing/2014/main" id="{B27BED7F-1B62-64A1-BF99-04FD3EA13ADA}"/>
              </a:ext>
            </a:extLst>
          </p:cNvPr>
          <p:cNvSpPr/>
          <p:nvPr/>
        </p:nvSpPr>
        <p:spPr>
          <a:xfrm>
            <a:off x="5610446" y="1778617"/>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Smiley Face 29">
            <a:extLst>
              <a:ext uri="{FF2B5EF4-FFF2-40B4-BE49-F238E27FC236}">
                <a16:creationId xmlns:a16="http://schemas.microsoft.com/office/drawing/2014/main" id="{3B18AA9A-454A-C92A-06A2-0CF55E3E4C11}"/>
              </a:ext>
            </a:extLst>
          </p:cNvPr>
          <p:cNvSpPr/>
          <p:nvPr/>
        </p:nvSpPr>
        <p:spPr>
          <a:xfrm>
            <a:off x="5426149" y="1849889"/>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1" name="Smiley Face 30">
            <a:extLst>
              <a:ext uri="{FF2B5EF4-FFF2-40B4-BE49-F238E27FC236}">
                <a16:creationId xmlns:a16="http://schemas.microsoft.com/office/drawing/2014/main" id="{B01978AE-9BB5-336C-CB6E-311D926A325F}"/>
              </a:ext>
            </a:extLst>
          </p:cNvPr>
          <p:cNvSpPr/>
          <p:nvPr/>
        </p:nvSpPr>
        <p:spPr>
          <a:xfrm>
            <a:off x="5738037" y="1952864"/>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Smiley Face 31">
            <a:extLst>
              <a:ext uri="{FF2B5EF4-FFF2-40B4-BE49-F238E27FC236}">
                <a16:creationId xmlns:a16="http://schemas.microsoft.com/office/drawing/2014/main" id="{B2945187-3713-0F5E-478C-EC83727A6BE8}"/>
              </a:ext>
            </a:extLst>
          </p:cNvPr>
          <p:cNvSpPr/>
          <p:nvPr/>
        </p:nvSpPr>
        <p:spPr>
          <a:xfrm>
            <a:off x="5769934" y="1605920"/>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Smiley Face 32">
            <a:extLst>
              <a:ext uri="{FF2B5EF4-FFF2-40B4-BE49-F238E27FC236}">
                <a16:creationId xmlns:a16="http://schemas.microsoft.com/office/drawing/2014/main" id="{545CE937-0118-186C-6F47-381F38D0B677}"/>
              </a:ext>
            </a:extLst>
          </p:cNvPr>
          <p:cNvSpPr/>
          <p:nvPr/>
        </p:nvSpPr>
        <p:spPr>
          <a:xfrm>
            <a:off x="5936511" y="1811483"/>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Smiley Face 33">
            <a:extLst>
              <a:ext uri="{FF2B5EF4-FFF2-40B4-BE49-F238E27FC236}">
                <a16:creationId xmlns:a16="http://schemas.microsoft.com/office/drawing/2014/main" id="{A4265CB2-9905-2485-AB41-7F7C7C6B2852}"/>
              </a:ext>
            </a:extLst>
          </p:cNvPr>
          <p:cNvSpPr/>
          <p:nvPr/>
        </p:nvSpPr>
        <p:spPr>
          <a:xfrm>
            <a:off x="5458046" y="2763336"/>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5" name="Smiley Face 34">
            <a:extLst>
              <a:ext uri="{FF2B5EF4-FFF2-40B4-BE49-F238E27FC236}">
                <a16:creationId xmlns:a16="http://schemas.microsoft.com/office/drawing/2014/main" id="{BBDC5169-BC4B-B43F-7644-C74772047EE0}"/>
              </a:ext>
            </a:extLst>
          </p:cNvPr>
          <p:cNvSpPr/>
          <p:nvPr/>
        </p:nvSpPr>
        <p:spPr>
          <a:xfrm>
            <a:off x="5610446" y="2915736"/>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6" name="Smiley Face 35">
            <a:extLst>
              <a:ext uri="{FF2B5EF4-FFF2-40B4-BE49-F238E27FC236}">
                <a16:creationId xmlns:a16="http://schemas.microsoft.com/office/drawing/2014/main" id="{954C58D0-CEEF-F9E8-34B5-17CA15E51377}"/>
              </a:ext>
            </a:extLst>
          </p:cNvPr>
          <p:cNvSpPr/>
          <p:nvPr/>
        </p:nvSpPr>
        <p:spPr>
          <a:xfrm>
            <a:off x="5426149" y="2987008"/>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Smiley Face 36">
            <a:extLst>
              <a:ext uri="{FF2B5EF4-FFF2-40B4-BE49-F238E27FC236}">
                <a16:creationId xmlns:a16="http://schemas.microsoft.com/office/drawing/2014/main" id="{85150613-F7D8-DA15-A198-3D69884705D1}"/>
              </a:ext>
            </a:extLst>
          </p:cNvPr>
          <p:cNvSpPr/>
          <p:nvPr/>
        </p:nvSpPr>
        <p:spPr>
          <a:xfrm>
            <a:off x="5738037" y="3089983"/>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8" name="Smiley Face 37">
            <a:extLst>
              <a:ext uri="{FF2B5EF4-FFF2-40B4-BE49-F238E27FC236}">
                <a16:creationId xmlns:a16="http://schemas.microsoft.com/office/drawing/2014/main" id="{23A6927E-A17F-B8E1-B023-487EAEBBFED0}"/>
              </a:ext>
            </a:extLst>
          </p:cNvPr>
          <p:cNvSpPr/>
          <p:nvPr/>
        </p:nvSpPr>
        <p:spPr>
          <a:xfrm>
            <a:off x="5769934" y="2743039"/>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9" name="Smiley Face 38">
            <a:extLst>
              <a:ext uri="{FF2B5EF4-FFF2-40B4-BE49-F238E27FC236}">
                <a16:creationId xmlns:a16="http://schemas.microsoft.com/office/drawing/2014/main" id="{226A04C8-2053-EFDE-A50D-3A031CDC67BF}"/>
              </a:ext>
            </a:extLst>
          </p:cNvPr>
          <p:cNvSpPr/>
          <p:nvPr/>
        </p:nvSpPr>
        <p:spPr>
          <a:xfrm>
            <a:off x="5936511" y="2948602"/>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Smiley Face 39">
            <a:extLst>
              <a:ext uri="{FF2B5EF4-FFF2-40B4-BE49-F238E27FC236}">
                <a16:creationId xmlns:a16="http://schemas.microsoft.com/office/drawing/2014/main" id="{4ED6728C-7E8B-B5E6-98EF-CA8FFE860A48}"/>
              </a:ext>
            </a:extLst>
          </p:cNvPr>
          <p:cNvSpPr/>
          <p:nvPr/>
        </p:nvSpPr>
        <p:spPr>
          <a:xfrm>
            <a:off x="5450957" y="3938861"/>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Smiley Face 40">
            <a:extLst>
              <a:ext uri="{FF2B5EF4-FFF2-40B4-BE49-F238E27FC236}">
                <a16:creationId xmlns:a16="http://schemas.microsoft.com/office/drawing/2014/main" id="{0227C277-9091-3C4D-C01F-2099AF35890E}"/>
              </a:ext>
            </a:extLst>
          </p:cNvPr>
          <p:cNvSpPr/>
          <p:nvPr/>
        </p:nvSpPr>
        <p:spPr>
          <a:xfrm>
            <a:off x="5603357" y="4091261"/>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2" name="Smiley Face 41">
            <a:extLst>
              <a:ext uri="{FF2B5EF4-FFF2-40B4-BE49-F238E27FC236}">
                <a16:creationId xmlns:a16="http://schemas.microsoft.com/office/drawing/2014/main" id="{29CFBF12-3BFD-5626-3567-F1E7F44EBEBA}"/>
              </a:ext>
            </a:extLst>
          </p:cNvPr>
          <p:cNvSpPr/>
          <p:nvPr/>
        </p:nvSpPr>
        <p:spPr>
          <a:xfrm>
            <a:off x="5419060" y="4162533"/>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3" name="Smiley Face 42">
            <a:extLst>
              <a:ext uri="{FF2B5EF4-FFF2-40B4-BE49-F238E27FC236}">
                <a16:creationId xmlns:a16="http://schemas.microsoft.com/office/drawing/2014/main" id="{3FB8181C-E856-AE20-86EF-7F33E9634E87}"/>
              </a:ext>
            </a:extLst>
          </p:cNvPr>
          <p:cNvSpPr/>
          <p:nvPr/>
        </p:nvSpPr>
        <p:spPr>
          <a:xfrm>
            <a:off x="5730948" y="4265508"/>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4" name="Smiley Face 43">
            <a:extLst>
              <a:ext uri="{FF2B5EF4-FFF2-40B4-BE49-F238E27FC236}">
                <a16:creationId xmlns:a16="http://schemas.microsoft.com/office/drawing/2014/main" id="{3F86C0E4-78C0-2524-9CD5-90106DE1430C}"/>
              </a:ext>
            </a:extLst>
          </p:cNvPr>
          <p:cNvSpPr/>
          <p:nvPr/>
        </p:nvSpPr>
        <p:spPr>
          <a:xfrm>
            <a:off x="5762845" y="3918564"/>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5" name="Smiley Face 44">
            <a:extLst>
              <a:ext uri="{FF2B5EF4-FFF2-40B4-BE49-F238E27FC236}">
                <a16:creationId xmlns:a16="http://schemas.microsoft.com/office/drawing/2014/main" id="{BCE24BFF-237F-66E8-ABF7-3F975755BA1D}"/>
              </a:ext>
            </a:extLst>
          </p:cNvPr>
          <p:cNvSpPr/>
          <p:nvPr/>
        </p:nvSpPr>
        <p:spPr>
          <a:xfrm>
            <a:off x="5929422" y="4124127"/>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6" name="Smiley Face 45">
            <a:extLst>
              <a:ext uri="{FF2B5EF4-FFF2-40B4-BE49-F238E27FC236}">
                <a16:creationId xmlns:a16="http://schemas.microsoft.com/office/drawing/2014/main" id="{91E09AEB-6E3E-187F-75D4-ABF33786A470}"/>
              </a:ext>
            </a:extLst>
          </p:cNvPr>
          <p:cNvSpPr/>
          <p:nvPr/>
        </p:nvSpPr>
        <p:spPr>
          <a:xfrm>
            <a:off x="5465135" y="5133766"/>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7" name="Smiley Face 46">
            <a:extLst>
              <a:ext uri="{FF2B5EF4-FFF2-40B4-BE49-F238E27FC236}">
                <a16:creationId xmlns:a16="http://schemas.microsoft.com/office/drawing/2014/main" id="{F1FEB3DE-144D-14B9-A369-0FCA7BAFFA73}"/>
              </a:ext>
            </a:extLst>
          </p:cNvPr>
          <p:cNvSpPr/>
          <p:nvPr/>
        </p:nvSpPr>
        <p:spPr>
          <a:xfrm>
            <a:off x="5617535" y="5286166"/>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8" name="Smiley Face 47">
            <a:extLst>
              <a:ext uri="{FF2B5EF4-FFF2-40B4-BE49-F238E27FC236}">
                <a16:creationId xmlns:a16="http://schemas.microsoft.com/office/drawing/2014/main" id="{FE35384E-FC53-6A76-3633-569A36A2D656}"/>
              </a:ext>
            </a:extLst>
          </p:cNvPr>
          <p:cNvSpPr/>
          <p:nvPr/>
        </p:nvSpPr>
        <p:spPr>
          <a:xfrm>
            <a:off x="5433238" y="5357438"/>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Smiley Face 48">
            <a:extLst>
              <a:ext uri="{FF2B5EF4-FFF2-40B4-BE49-F238E27FC236}">
                <a16:creationId xmlns:a16="http://schemas.microsoft.com/office/drawing/2014/main" id="{EC4B010F-FE6E-9071-15D6-524E1C06B7FA}"/>
              </a:ext>
            </a:extLst>
          </p:cNvPr>
          <p:cNvSpPr/>
          <p:nvPr/>
        </p:nvSpPr>
        <p:spPr>
          <a:xfrm>
            <a:off x="5745126" y="5460413"/>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Smiley Face 49">
            <a:extLst>
              <a:ext uri="{FF2B5EF4-FFF2-40B4-BE49-F238E27FC236}">
                <a16:creationId xmlns:a16="http://schemas.microsoft.com/office/drawing/2014/main" id="{AFB7C392-978A-1937-35F3-300333373B36}"/>
              </a:ext>
            </a:extLst>
          </p:cNvPr>
          <p:cNvSpPr/>
          <p:nvPr/>
        </p:nvSpPr>
        <p:spPr>
          <a:xfrm>
            <a:off x="5777023" y="5113469"/>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Smiley Face 50">
            <a:extLst>
              <a:ext uri="{FF2B5EF4-FFF2-40B4-BE49-F238E27FC236}">
                <a16:creationId xmlns:a16="http://schemas.microsoft.com/office/drawing/2014/main" id="{9BC882A5-F477-E0B7-9A67-DDF776D80A31}"/>
              </a:ext>
            </a:extLst>
          </p:cNvPr>
          <p:cNvSpPr/>
          <p:nvPr/>
        </p:nvSpPr>
        <p:spPr>
          <a:xfrm>
            <a:off x="5943600" y="5319032"/>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Smiley Face 51">
            <a:extLst>
              <a:ext uri="{FF2B5EF4-FFF2-40B4-BE49-F238E27FC236}">
                <a16:creationId xmlns:a16="http://schemas.microsoft.com/office/drawing/2014/main" id="{1A288BBB-D654-0A6D-67E0-7F6971ADB98C}"/>
              </a:ext>
            </a:extLst>
          </p:cNvPr>
          <p:cNvSpPr/>
          <p:nvPr/>
        </p:nvSpPr>
        <p:spPr>
          <a:xfrm>
            <a:off x="5422605" y="6187290"/>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3" name="Smiley Face 52">
            <a:extLst>
              <a:ext uri="{FF2B5EF4-FFF2-40B4-BE49-F238E27FC236}">
                <a16:creationId xmlns:a16="http://schemas.microsoft.com/office/drawing/2014/main" id="{8B7283FD-33DF-01AC-5C0A-5A15E33B28A6}"/>
              </a:ext>
            </a:extLst>
          </p:cNvPr>
          <p:cNvSpPr/>
          <p:nvPr/>
        </p:nvSpPr>
        <p:spPr>
          <a:xfrm>
            <a:off x="5575005" y="6339690"/>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4" name="Smiley Face 53">
            <a:extLst>
              <a:ext uri="{FF2B5EF4-FFF2-40B4-BE49-F238E27FC236}">
                <a16:creationId xmlns:a16="http://schemas.microsoft.com/office/drawing/2014/main" id="{8611EB96-79E9-B7B1-ECB2-1A2F566EB230}"/>
              </a:ext>
            </a:extLst>
          </p:cNvPr>
          <p:cNvSpPr/>
          <p:nvPr/>
        </p:nvSpPr>
        <p:spPr>
          <a:xfrm>
            <a:off x="5390708" y="6410962"/>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Smiley Face 54">
            <a:extLst>
              <a:ext uri="{FF2B5EF4-FFF2-40B4-BE49-F238E27FC236}">
                <a16:creationId xmlns:a16="http://schemas.microsoft.com/office/drawing/2014/main" id="{A4A766BB-E93F-E633-B663-2F62D108771A}"/>
              </a:ext>
            </a:extLst>
          </p:cNvPr>
          <p:cNvSpPr/>
          <p:nvPr/>
        </p:nvSpPr>
        <p:spPr>
          <a:xfrm>
            <a:off x="5702596" y="6513937"/>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6" name="Smiley Face 55">
            <a:extLst>
              <a:ext uri="{FF2B5EF4-FFF2-40B4-BE49-F238E27FC236}">
                <a16:creationId xmlns:a16="http://schemas.microsoft.com/office/drawing/2014/main" id="{4369E205-840D-0DCA-A8DC-712A195361D1}"/>
              </a:ext>
            </a:extLst>
          </p:cNvPr>
          <p:cNvSpPr/>
          <p:nvPr/>
        </p:nvSpPr>
        <p:spPr>
          <a:xfrm>
            <a:off x="5734493" y="6166993"/>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Smiley Face 56">
            <a:extLst>
              <a:ext uri="{FF2B5EF4-FFF2-40B4-BE49-F238E27FC236}">
                <a16:creationId xmlns:a16="http://schemas.microsoft.com/office/drawing/2014/main" id="{C9B2CBA8-7EFF-9D61-0F82-88B1C1D9DB8B}"/>
              </a:ext>
            </a:extLst>
          </p:cNvPr>
          <p:cNvSpPr/>
          <p:nvPr/>
        </p:nvSpPr>
        <p:spPr>
          <a:xfrm>
            <a:off x="5901070" y="6372556"/>
            <a:ext cx="318977" cy="277221"/>
          </a:xfrm>
          <a:prstGeom prst="smileyFace">
            <a:avLst/>
          </a:prstGeom>
          <a:solidFill>
            <a:srgbClr val="FFFF00"/>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cxnSp>
        <p:nvCxnSpPr>
          <p:cNvPr id="59" name="Straight Arrow Connector 58">
            <a:extLst>
              <a:ext uri="{FF2B5EF4-FFF2-40B4-BE49-F238E27FC236}">
                <a16:creationId xmlns:a16="http://schemas.microsoft.com/office/drawing/2014/main" id="{0AA3EBDC-A773-5191-ED32-205600B38AB7}"/>
              </a:ext>
            </a:extLst>
          </p:cNvPr>
          <p:cNvCxnSpPr/>
          <p:nvPr/>
        </p:nvCxnSpPr>
        <p:spPr>
          <a:xfrm flipH="1">
            <a:off x="1287767" y="1901530"/>
            <a:ext cx="3327991" cy="0"/>
          </a:xfrm>
          <a:prstGeom prst="straightConnector1">
            <a:avLst/>
          </a:prstGeom>
          <a:ln w="38100" cap="flat" cmpd="sng" algn="ctr">
            <a:solidFill>
              <a:srgbClr val="0070C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0" name="TextBox 59">
            <a:extLst>
              <a:ext uri="{FF2B5EF4-FFF2-40B4-BE49-F238E27FC236}">
                <a16:creationId xmlns:a16="http://schemas.microsoft.com/office/drawing/2014/main" id="{6D303F94-6F0B-F040-7591-878C69DA9662}"/>
              </a:ext>
            </a:extLst>
          </p:cNvPr>
          <p:cNvSpPr txBox="1"/>
          <p:nvPr/>
        </p:nvSpPr>
        <p:spPr>
          <a:xfrm>
            <a:off x="1506608" y="1305400"/>
            <a:ext cx="1520361" cy="584775"/>
          </a:xfrm>
          <a:prstGeom prst="rect">
            <a:avLst/>
          </a:prstGeom>
          <a:noFill/>
        </p:spPr>
        <p:txBody>
          <a:bodyPr wrap="square" rtlCol="0">
            <a:spAutoFit/>
          </a:bodyPr>
          <a:lstStyle/>
          <a:p>
            <a:r>
              <a:rPr lang="en-GB" sz="1600" dirty="0">
                <a:solidFill>
                  <a:srgbClr val="0070C0"/>
                </a:solidFill>
              </a:rPr>
              <a:t>1. Run for statement</a:t>
            </a:r>
          </a:p>
        </p:txBody>
      </p:sp>
      <p:sp>
        <p:nvSpPr>
          <p:cNvPr id="61" name="TextBox 60">
            <a:extLst>
              <a:ext uri="{FF2B5EF4-FFF2-40B4-BE49-F238E27FC236}">
                <a16:creationId xmlns:a16="http://schemas.microsoft.com/office/drawing/2014/main" id="{7DEE7D92-5261-F66D-2CC3-CA48F2DACA15}"/>
              </a:ext>
            </a:extLst>
          </p:cNvPr>
          <p:cNvSpPr txBox="1"/>
          <p:nvPr/>
        </p:nvSpPr>
        <p:spPr>
          <a:xfrm>
            <a:off x="3132661" y="2088704"/>
            <a:ext cx="1818071" cy="584775"/>
          </a:xfrm>
          <a:prstGeom prst="rect">
            <a:avLst/>
          </a:prstGeom>
          <a:noFill/>
        </p:spPr>
        <p:txBody>
          <a:bodyPr wrap="square" rtlCol="0">
            <a:spAutoFit/>
          </a:bodyPr>
          <a:lstStyle/>
          <a:p>
            <a:r>
              <a:rPr lang="en-GB" sz="1600" dirty="0">
                <a:solidFill>
                  <a:srgbClr val="92D050"/>
                </a:solidFill>
              </a:rPr>
              <a:t>2. Run to return to group</a:t>
            </a:r>
          </a:p>
        </p:txBody>
      </p:sp>
      <p:cxnSp>
        <p:nvCxnSpPr>
          <p:cNvPr id="62" name="Straight Arrow Connector 61">
            <a:extLst>
              <a:ext uri="{FF2B5EF4-FFF2-40B4-BE49-F238E27FC236}">
                <a16:creationId xmlns:a16="http://schemas.microsoft.com/office/drawing/2014/main" id="{913856DE-1FBF-A971-A34F-2DACC7F5E8BA}"/>
              </a:ext>
            </a:extLst>
          </p:cNvPr>
          <p:cNvCxnSpPr>
            <a:cxnSpLocks/>
          </p:cNvCxnSpPr>
          <p:nvPr/>
        </p:nvCxnSpPr>
        <p:spPr>
          <a:xfrm flipV="1">
            <a:off x="2067482" y="2043169"/>
            <a:ext cx="2888512" cy="11019"/>
          </a:xfrm>
          <a:prstGeom prst="straightConnector1">
            <a:avLst/>
          </a:prstGeom>
          <a:ln w="38100" cap="flat" cmpd="sng" algn="ctr">
            <a:solidFill>
              <a:srgbClr val="92D05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64" name="Straight Arrow Connector 63">
            <a:extLst>
              <a:ext uri="{FF2B5EF4-FFF2-40B4-BE49-F238E27FC236}">
                <a16:creationId xmlns:a16="http://schemas.microsoft.com/office/drawing/2014/main" id="{F9917CC5-4580-9CC2-B193-6D0C8C9DBD5B}"/>
              </a:ext>
            </a:extLst>
          </p:cNvPr>
          <p:cNvCxnSpPr>
            <a:cxnSpLocks/>
          </p:cNvCxnSpPr>
          <p:nvPr/>
        </p:nvCxnSpPr>
        <p:spPr>
          <a:xfrm>
            <a:off x="6266620" y="1950093"/>
            <a:ext cx="3012555" cy="1422083"/>
          </a:xfrm>
          <a:prstGeom prst="straightConnector1">
            <a:avLst/>
          </a:prstGeom>
          <a:ln w="38100" cap="flat" cmpd="sng" algn="ctr">
            <a:solidFill>
              <a:srgbClr val="002060"/>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66" name="TextBox 65">
            <a:extLst>
              <a:ext uri="{FF2B5EF4-FFF2-40B4-BE49-F238E27FC236}">
                <a16:creationId xmlns:a16="http://schemas.microsoft.com/office/drawing/2014/main" id="{421D7325-5803-7A0F-4A28-0A81CF66A209}"/>
              </a:ext>
            </a:extLst>
          </p:cNvPr>
          <p:cNvSpPr txBox="1"/>
          <p:nvPr/>
        </p:nvSpPr>
        <p:spPr>
          <a:xfrm>
            <a:off x="6358132" y="1458394"/>
            <a:ext cx="1818071" cy="584775"/>
          </a:xfrm>
          <a:prstGeom prst="rect">
            <a:avLst/>
          </a:prstGeom>
          <a:noFill/>
        </p:spPr>
        <p:txBody>
          <a:bodyPr wrap="square" rtlCol="0">
            <a:spAutoFit/>
          </a:bodyPr>
          <a:lstStyle/>
          <a:p>
            <a:r>
              <a:rPr lang="en-GB" sz="1600" dirty="0">
                <a:solidFill>
                  <a:srgbClr val="002060"/>
                </a:solidFill>
              </a:rPr>
              <a:t>3. Run to place in the correct hoop</a:t>
            </a:r>
          </a:p>
        </p:txBody>
      </p:sp>
      <p:sp>
        <p:nvSpPr>
          <p:cNvPr id="67" name="TextBox 66">
            <a:extLst>
              <a:ext uri="{FF2B5EF4-FFF2-40B4-BE49-F238E27FC236}">
                <a16:creationId xmlns:a16="http://schemas.microsoft.com/office/drawing/2014/main" id="{816D4DCA-E016-C303-E368-A10A968D84B3}"/>
              </a:ext>
            </a:extLst>
          </p:cNvPr>
          <p:cNvSpPr txBox="1"/>
          <p:nvPr/>
        </p:nvSpPr>
        <p:spPr>
          <a:xfrm>
            <a:off x="8694882" y="2020593"/>
            <a:ext cx="863788" cy="369332"/>
          </a:xfrm>
          <a:prstGeom prst="rect">
            <a:avLst/>
          </a:prstGeom>
          <a:noFill/>
        </p:spPr>
        <p:txBody>
          <a:bodyPr wrap="square" rtlCol="0">
            <a:spAutoFit/>
          </a:bodyPr>
          <a:lstStyle/>
          <a:p>
            <a:r>
              <a:rPr lang="en-GB" dirty="0"/>
              <a:t>MYTH</a:t>
            </a:r>
          </a:p>
        </p:txBody>
      </p:sp>
      <p:sp>
        <p:nvSpPr>
          <p:cNvPr id="68" name="TextBox 67">
            <a:extLst>
              <a:ext uri="{FF2B5EF4-FFF2-40B4-BE49-F238E27FC236}">
                <a16:creationId xmlns:a16="http://schemas.microsoft.com/office/drawing/2014/main" id="{E4FB55C6-7132-9D76-6738-AF68EB2B6044}"/>
              </a:ext>
            </a:extLst>
          </p:cNvPr>
          <p:cNvSpPr txBox="1"/>
          <p:nvPr/>
        </p:nvSpPr>
        <p:spPr>
          <a:xfrm>
            <a:off x="8665889" y="4118661"/>
            <a:ext cx="863788" cy="369332"/>
          </a:xfrm>
          <a:prstGeom prst="rect">
            <a:avLst/>
          </a:prstGeom>
          <a:noFill/>
        </p:spPr>
        <p:txBody>
          <a:bodyPr wrap="square" rtlCol="0">
            <a:spAutoFit/>
          </a:bodyPr>
          <a:lstStyle/>
          <a:p>
            <a:r>
              <a:rPr lang="en-GB" dirty="0"/>
              <a:t>FACT</a:t>
            </a:r>
          </a:p>
        </p:txBody>
      </p:sp>
      <p:cxnSp>
        <p:nvCxnSpPr>
          <p:cNvPr id="71" name="Straight Arrow Connector 70">
            <a:extLst>
              <a:ext uri="{FF2B5EF4-FFF2-40B4-BE49-F238E27FC236}">
                <a16:creationId xmlns:a16="http://schemas.microsoft.com/office/drawing/2014/main" id="{B7CEC8F8-0755-908E-A07A-410A93B64C66}"/>
              </a:ext>
            </a:extLst>
          </p:cNvPr>
          <p:cNvCxnSpPr/>
          <p:nvPr/>
        </p:nvCxnSpPr>
        <p:spPr>
          <a:xfrm>
            <a:off x="9314121" y="2915736"/>
            <a:ext cx="0" cy="728464"/>
          </a:xfrm>
          <a:prstGeom prst="straightConnector1">
            <a:avLst/>
          </a:prstGeom>
          <a:ln w="38100">
            <a:solidFill>
              <a:srgbClr val="002060"/>
            </a:solidFill>
            <a:headEnd type="triangle"/>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9285806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374661" y="154763"/>
            <a:ext cx="8596668" cy="771525"/>
          </a:xfrm>
        </p:spPr>
        <p:txBody>
          <a:bodyPr>
            <a:normAutofit/>
          </a:bodyPr>
          <a:lstStyle/>
          <a:p>
            <a:r>
              <a:rPr lang="en-GB" dirty="0"/>
              <a:t>Task 5- What is knife crime? </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sp>
        <p:nvSpPr>
          <p:cNvPr id="7" name="Content Placeholder 2">
            <a:extLst>
              <a:ext uri="{FF2B5EF4-FFF2-40B4-BE49-F238E27FC236}">
                <a16:creationId xmlns:a16="http://schemas.microsoft.com/office/drawing/2014/main" id="{15A2D92E-F341-9578-73AB-4364080014F8}"/>
              </a:ext>
            </a:extLst>
          </p:cNvPr>
          <p:cNvSpPr>
            <a:spLocks noGrp="1"/>
          </p:cNvSpPr>
          <p:nvPr>
            <p:ph idx="1"/>
          </p:nvPr>
        </p:nvSpPr>
        <p:spPr>
          <a:xfrm>
            <a:off x="374661" y="926288"/>
            <a:ext cx="9853860" cy="5155535"/>
          </a:xfrm>
        </p:spPr>
        <p:txBody>
          <a:bodyPr>
            <a:normAutofit/>
          </a:bodyPr>
          <a:lstStyle/>
          <a:p>
            <a:r>
              <a:rPr lang="en-GB" sz="2000" b="0" i="0" dirty="0">
                <a:solidFill>
                  <a:srgbClr val="000000"/>
                </a:solidFill>
                <a:effectLst/>
                <a:latin typeface="Montserrat" panose="00000500000000000000" pitchFamily="2" charset="0"/>
              </a:rPr>
              <a:t>Knife crime is any crime involving a knife or sharp object. This includes: carrying a knife, owning a banned knife, trying to buy a knife if you are under 18, and/or threatening, injuring or fatally wounding someone with a knife.</a:t>
            </a:r>
          </a:p>
          <a:p>
            <a:pPr algn="l"/>
            <a:r>
              <a:rPr lang="en-GB" sz="2000" b="0" i="0" dirty="0">
                <a:solidFill>
                  <a:srgbClr val="000000"/>
                </a:solidFill>
                <a:effectLst/>
                <a:latin typeface="Montserrat" panose="00000500000000000000" pitchFamily="2" charset="0"/>
              </a:rPr>
              <a:t>An offensive weapon is defined as any item that has been made or adapted for the intention to cause hurt or harm to another person, under the </a:t>
            </a:r>
            <a:r>
              <a:rPr lang="en-GB" sz="2000" b="1" i="0" dirty="0">
                <a:solidFill>
                  <a:srgbClr val="000000"/>
                </a:solidFill>
                <a:effectLst/>
                <a:latin typeface="Montserrat" panose="00000500000000000000" pitchFamily="2" charset="0"/>
              </a:rPr>
              <a:t>Offences Weapon Act 2019.</a:t>
            </a:r>
            <a:r>
              <a:rPr lang="en-GB" sz="2000" b="0" i="0" dirty="0">
                <a:solidFill>
                  <a:srgbClr val="000000"/>
                </a:solidFill>
                <a:effectLst/>
                <a:latin typeface="Montserrat" panose="00000500000000000000" pitchFamily="2" charset="0"/>
              </a:rPr>
              <a:t> It is also important to note that pepper spray is illegal to possess in the UK, and is classed as a firearm under</a:t>
            </a:r>
            <a:r>
              <a:rPr lang="en-GB" sz="2000" b="1" i="0" dirty="0">
                <a:solidFill>
                  <a:srgbClr val="000000"/>
                </a:solidFill>
                <a:effectLst/>
                <a:latin typeface="Montserrat" panose="00000500000000000000" pitchFamily="2" charset="0"/>
              </a:rPr>
              <a:t> Section 5 (1)b of the Firearms Act 1968.</a:t>
            </a:r>
            <a:endParaRPr lang="en-GB" sz="2000" b="0" i="0" dirty="0">
              <a:solidFill>
                <a:srgbClr val="000000"/>
              </a:solidFill>
              <a:effectLst/>
              <a:latin typeface="Montserrat" panose="00000500000000000000" pitchFamily="2" charset="0"/>
            </a:endParaRPr>
          </a:p>
        </p:txBody>
      </p:sp>
      <p:pic>
        <p:nvPicPr>
          <p:cNvPr id="9" name="Picture 8">
            <a:extLst>
              <a:ext uri="{FF2B5EF4-FFF2-40B4-BE49-F238E27FC236}">
                <a16:creationId xmlns:a16="http://schemas.microsoft.com/office/drawing/2014/main" id="{BDEBD46D-2F94-7311-0D95-96E2A922F9A4}"/>
              </a:ext>
            </a:extLst>
          </p:cNvPr>
          <p:cNvPicPr>
            <a:picLocks noChangeAspect="1"/>
          </p:cNvPicPr>
          <p:nvPr/>
        </p:nvPicPr>
        <p:blipFill>
          <a:blip r:embed="rId4"/>
          <a:stretch>
            <a:fillRect/>
          </a:stretch>
        </p:blipFill>
        <p:spPr>
          <a:xfrm>
            <a:off x="0" y="4217290"/>
            <a:ext cx="9646280" cy="2640710"/>
          </a:xfrm>
          <a:prstGeom prst="rect">
            <a:avLst/>
          </a:prstGeom>
        </p:spPr>
      </p:pic>
    </p:spTree>
    <p:extLst>
      <p:ext uri="{BB962C8B-B14F-4D97-AF65-F5344CB8AC3E}">
        <p14:creationId xmlns:p14="http://schemas.microsoft.com/office/powerpoint/2010/main" val="349338031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374661" y="154763"/>
            <a:ext cx="8596668" cy="771525"/>
          </a:xfrm>
        </p:spPr>
        <p:txBody>
          <a:bodyPr>
            <a:normAutofit/>
          </a:bodyPr>
          <a:lstStyle/>
          <a:p>
            <a:r>
              <a:rPr lang="en-GB" dirty="0"/>
              <a:t>Task 5- What is knife crime?</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sp>
        <p:nvSpPr>
          <p:cNvPr id="7" name="Content Placeholder 2">
            <a:extLst>
              <a:ext uri="{FF2B5EF4-FFF2-40B4-BE49-F238E27FC236}">
                <a16:creationId xmlns:a16="http://schemas.microsoft.com/office/drawing/2014/main" id="{15A2D92E-F341-9578-73AB-4364080014F8}"/>
              </a:ext>
            </a:extLst>
          </p:cNvPr>
          <p:cNvSpPr>
            <a:spLocks noGrp="1"/>
          </p:cNvSpPr>
          <p:nvPr>
            <p:ph idx="1"/>
          </p:nvPr>
        </p:nvSpPr>
        <p:spPr>
          <a:xfrm>
            <a:off x="87582" y="1968279"/>
            <a:ext cx="9853860" cy="5155535"/>
          </a:xfrm>
        </p:spPr>
        <p:txBody>
          <a:bodyPr>
            <a:normAutofit/>
          </a:bodyPr>
          <a:lstStyle/>
          <a:p>
            <a:pPr algn="l"/>
            <a:r>
              <a:rPr lang="en-GB" sz="2000" b="0" i="0" dirty="0">
                <a:solidFill>
                  <a:srgbClr val="000000"/>
                </a:solidFill>
                <a:effectLst/>
                <a:latin typeface="Montserrat" panose="00000500000000000000" pitchFamily="2" charset="0"/>
              </a:rPr>
              <a:t>Self-defence or self-protection are </a:t>
            </a:r>
            <a:r>
              <a:rPr lang="en-GB" sz="2000" b="1" i="0" dirty="0">
                <a:solidFill>
                  <a:srgbClr val="000000"/>
                </a:solidFill>
                <a:effectLst/>
                <a:latin typeface="Montserrat" panose="00000500000000000000" pitchFamily="2" charset="0"/>
              </a:rPr>
              <a:t>not</a:t>
            </a:r>
            <a:r>
              <a:rPr lang="en-GB" sz="2000" b="0" i="0" dirty="0">
                <a:solidFill>
                  <a:srgbClr val="000000"/>
                </a:solidFill>
                <a:effectLst/>
                <a:latin typeface="Montserrat" panose="00000500000000000000" pitchFamily="2" charset="0"/>
              </a:rPr>
              <a:t> valid reasons for carrying a knife or offensive weapon, and this choice could have serious consequences for that person, including serious or fatal injury to themselves or others, and a criminal record.</a:t>
            </a:r>
          </a:p>
        </p:txBody>
      </p:sp>
      <p:pic>
        <p:nvPicPr>
          <p:cNvPr id="9" name="Picture 8">
            <a:extLst>
              <a:ext uri="{FF2B5EF4-FFF2-40B4-BE49-F238E27FC236}">
                <a16:creationId xmlns:a16="http://schemas.microsoft.com/office/drawing/2014/main" id="{BDEBD46D-2F94-7311-0D95-96E2A922F9A4}"/>
              </a:ext>
            </a:extLst>
          </p:cNvPr>
          <p:cNvPicPr>
            <a:picLocks noChangeAspect="1"/>
          </p:cNvPicPr>
          <p:nvPr/>
        </p:nvPicPr>
        <p:blipFill>
          <a:blip r:embed="rId4"/>
          <a:stretch>
            <a:fillRect/>
          </a:stretch>
        </p:blipFill>
        <p:spPr>
          <a:xfrm>
            <a:off x="0" y="4212638"/>
            <a:ext cx="9646280" cy="2640710"/>
          </a:xfrm>
          <a:prstGeom prst="rect">
            <a:avLst/>
          </a:prstGeom>
        </p:spPr>
      </p:pic>
    </p:spTree>
    <p:extLst>
      <p:ext uri="{BB962C8B-B14F-4D97-AF65-F5344CB8AC3E}">
        <p14:creationId xmlns:p14="http://schemas.microsoft.com/office/powerpoint/2010/main" val="38224001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99D3-B20D-9A09-6C82-0F8A7A0E8400}"/>
              </a:ext>
            </a:extLst>
          </p:cNvPr>
          <p:cNvSpPr>
            <a:spLocks noGrp="1"/>
          </p:cNvSpPr>
          <p:nvPr>
            <p:ph type="title"/>
          </p:nvPr>
        </p:nvSpPr>
        <p:spPr>
          <a:xfrm>
            <a:off x="127591" y="170121"/>
            <a:ext cx="8596668" cy="1320800"/>
          </a:xfrm>
        </p:spPr>
        <p:txBody>
          <a:bodyPr/>
          <a:lstStyle/>
          <a:p>
            <a:r>
              <a:rPr lang="en-GB" dirty="0"/>
              <a:t>Fact or fiction? </a:t>
            </a:r>
          </a:p>
        </p:txBody>
      </p:sp>
      <p:sp>
        <p:nvSpPr>
          <p:cNvPr id="3" name="Content Placeholder 2">
            <a:extLst>
              <a:ext uri="{FF2B5EF4-FFF2-40B4-BE49-F238E27FC236}">
                <a16:creationId xmlns:a16="http://schemas.microsoft.com/office/drawing/2014/main" id="{87AA20C3-5199-78AC-D72E-A14A197D1855}"/>
              </a:ext>
            </a:extLst>
          </p:cNvPr>
          <p:cNvSpPr>
            <a:spLocks noGrp="1"/>
          </p:cNvSpPr>
          <p:nvPr>
            <p:ph idx="1"/>
          </p:nvPr>
        </p:nvSpPr>
        <p:spPr>
          <a:xfrm>
            <a:off x="464683" y="2649687"/>
            <a:ext cx="9955224" cy="5207774"/>
          </a:xfrm>
        </p:spPr>
        <p:txBody>
          <a:bodyPr>
            <a:normAutofit/>
          </a:bodyPr>
          <a:lstStyle/>
          <a:p>
            <a:pPr marL="0" indent="0" algn="ctr">
              <a:buNone/>
            </a:pPr>
            <a:r>
              <a:rPr lang="en-GB" sz="2800" b="1" dirty="0"/>
              <a:t>Carrying a knife provides a person with protection.</a:t>
            </a:r>
          </a:p>
        </p:txBody>
      </p:sp>
      <p:sp>
        <p:nvSpPr>
          <p:cNvPr id="6" name="Cloud 5">
            <a:extLst>
              <a:ext uri="{FF2B5EF4-FFF2-40B4-BE49-F238E27FC236}">
                <a16:creationId xmlns:a16="http://schemas.microsoft.com/office/drawing/2014/main" id="{86CB69B1-6F6B-0BEE-0A8C-E645C57D968C}"/>
              </a:ext>
            </a:extLst>
          </p:cNvPr>
          <p:cNvSpPr/>
          <p:nvPr/>
        </p:nvSpPr>
        <p:spPr>
          <a:xfrm>
            <a:off x="2200939" y="1610832"/>
            <a:ext cx="6741042" cy="3062177"/>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sz="2400" b="1" dirty="0"/>
              <a:t>FICTION</a:t>
            </a:r>
          </a:p>
          <a:p>
            <a:pPr algn="ctr"/>
            <a:r>
              <a:rPr lang="en-GB" dirty="0"/>
              <a:t>It has been proven that if you carry a knife, you are more likely to be hurt or threatened by someone else. People are often wounded by their own knife they were carrying, putting them at a greater risk.</a:t>
            </a:r>
          </a:p>
        </p:txBody>
      </p:sp>
    </p:spTree>
    <p:extLst>
      <p:ext uri="{BB962C8B-B14F-4D97-AF65-F5344CB8AC3E}">
        <p14:creationId xmlns:p14="http://schemas.microsoft.com/office/powerpoint/2010/main" val="21800008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99D3-B20D-9A09-6C82-0F8A7A0E8400}"/>
              </a:ext>
            </a:extLst>
          </p:cNvPr>
          <p:cNvSpPr>
            <a:spLocks noGrp="1"/>
          </p:cNvSpPr>
          <p:nvPr>
            <p:ph type="title"/>
          </p:nvPr>
        </p:nvSpPr>
        <p:spPr>
          <a:xfrm>
            <a:off x="127591" y="170121"/>
            <a:ext cx="8596668" cy="1320800"/>
          </a:xfrm>
        </p:spPr>
        <p:txBody>
          <a:bodyPr/>
          <a:lstStyle/>
          <a:p>
            <a:r>
              <a:rPr lang="en-GB" dirty="0"/>
              <a:t>Fact or fiction? </a:t>
            </a:r>
          </a:p>
        </p:txBody>
      </p:sp>
      <p:sp>
        <p:nvSpPr>
          <p:cNvPr id="3" name="Content Placeholder 2">
            <a:extLst>
              <a:ext uri="{FF2B5EF4-FFF2-40B4-BE49-F238E27FC236}">
                <a16:creationId xmlns:a16="http://schemas.microsoft.com/office/drawing/2014/main" id="{87AA20C3-5199-78AC-D72E-A14A197D1855}"/>
              </a:ext>
            </a:extLst>
          </p:cNvPr>
          <p:cNvSpPr>
            <a:spLocks noGrp="1"/>
          </p:cNvSpPr>
          <p:nvPr>
            <p:ph idx="1"/>
          </p:nvPr>
        </p:nvSpPr>
        <p:spPr>
          <a:xfrm>
            <a:off x="464683" y="2649687"/>
            <a:ext cx="9955224" cy="5207774"/>
          </a:xfrm>
        </p:spPr>
        <p:txBody>
          <a:bodyPr>
            <a:normAutofit/>
          </a:bodyPr>
          <a:lstStyle/>
          <a:p>
            <a:pPr marL="0" indent="0" algn="ctr">
              <a:buNone/>
            </a:pPr>
            <a:r>
              <a:rPr lang="en-GB" sz="2800" b="1" dirty="0"/>
              <a:t>Most young people don’t carry knives.</a:t>
            </a:r>
          </a:p>
        </p:txBody>
      </p:sp>
      <p:sp>
        <p:nvSpPr>
          <p:cNvPr id="6" name="Cloud 5">
            <a:extLst>
              <a:ext uri="{FF2B5EF4-FFF2-40B4-BE49-F238E27FC236}">
                <a16:creationId xmlns:a16="http://schemas.microsoft.com/office/drawing/2014/main" id="{86CB69B1-6F6B-0BEE-0A8C-E645C57D968C}"/>
              </a:ext>
            </a:extLst>
          </p:cNvPr>
          <p:cNvSpPr/>
          <p:nvPr/>
        </p:nvSpPr>
        <p:spPr>
          <a:xfrm>
            <a:off x="2367193" y="1714505"/>
            <a:ext cx="6741042" cy="3062177"/>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sz="2400" b="1" dirty="0"/>
              <a:t>FACT</a:t>
            </a:r>
          </a:p>
          <a:p>
            <a:pPr algn="ctr"/>
            <a:r>
              <a:rPr lang="en-GB" dirty="0"/>
              <a:t>99% of young people DO NOT carry knives. Sometimes it may feel like more people carry knives because of the stories that you’ve heard; what you’ve seen on social media or in the news. </a:t>
            </a:r>
          </a:p>
        </p:txBody>
      </p:sp>
    </p:spTree>
    <p:extLst>
      <p:ext uri="{BB962C8B-B14F-4D97-AF65-F5344CB8AC3E}">
        <p14:creationId xmlns:p14="http://schemas.microsoft.com/office/powerpoint/2010/main" val="28247264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99D3-B20D-9A09-6C82-0F8A7A0E8400}"/>
              </a:ext>
            </a:extLst>
          </p:cNvPr>
          <p:cNvSpPr>
            <a:spLocks noGrp="1"/>
          </p:cNvSpPr>
          <p:nvPr>
            <p:ph type="title"/>
          </p:nvPr>
        </p:nvSpPr>
        <p:spPr>
          <a:xfrm>
            <a:off x="127591" y="170121"/>
            <a:ext cx="8596668" cy="1320800"/>
          </a:xfrm>
        </p:spPr>
        <p:txBody>
          <a:bodyPr/>
          <a:lstStyle/>
          <a:p>
            <a:r>
              <a:rPr lang="en-GB" dirty="0"/>
              <a:t>Fact or fiction? </a:t>
            </a:r>
          </a:p>
        </p:txBody>
      </p:sp>
      <p:sp>
        <p:nvSpPr>
          <p:cNvPr id="3" name="Content Placeholder 2">
            <a:extLst>
              <a:ext uri="{FF2B5EF4-FFF2-40B4-BE49-F238E27FC236}">
                <a16:creationId xmlns:a16="http://schemas.microsoft.com/office/drawing/2014/main" id="{87AA20C3-5199-78AC-D72E-A14A197D1855}"/>
              </a:ext>
            </a:extLst>
          </p:cNvPr>
          <p:cNvSpPr>
            <a:spLocks noGrp="1"/>
          </p:cNvSpPr>
          <p:nvPr>
            <p:ph idx="1"/>
          </p:nvPr>
        </p:nvSpPr>
        <p:spPr>
          <a:xfrm>
            <a:off x="464683" y="2649687"/>
            <a:ext cx="9955224" cy="5207774"/>
          </a:xfrm>
        </p:spPr>
        <p:txBody>
          <a:bodyPr>
            <a:normAutofit/>
          </a:bodyPr>
          <a:lstStyle/>
          <a:p>
            <a:pPr marL="0" indent="0" algn="ctr">
              <a:buNone/>
            </a:pPr>
            <a:r>
              <a:rPr lang="en-GB" sz="2800" b="1" dirty="0"/>
              <a:t>As it is illegal to carry a knife, other sharp objects can be carried for protection. </a:t>
            </a:r>
          </a:p>
        </p:txBody>
      </p:sp>
      <p:sp>
        <p:nvSpPr>
          <p:cNvPr id="6" name="Cloud 5">
            <a:extLst>
              <a:ext uri="{FF2B5EF4-FFF2-40B4-BE49-F238E27FC236}">
                <a16:creationId xmlns:a16="http://schemas.microsoft.com/office/drawing/2014/main" id="{86CB69B1-6F6B-0BEE-0A8C-E645C57D968C}"/>
              </a:ext>
            </a:extLst>
          </p:cNvPr>
          <p:cNvSpPr/>
          <p:nvPr/>
        </p:nvSpPr>
        <p:spPr>
          <a:xfrm>
            <a:off x="2286719" y="1900516"/>
            <a:ext cx="7064188" cy="2796987"/>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sz="2400" b="1" dirty="0"/>
              <a:t>FICTION</a:t>
            </a:r>
          </a:p>
          <a:p>
            <a:pPr algn="ctr"/>
            <a:r>
              <a:rPr lang="en-GB" dirty="0"/>
              <a:t>Any sharp object that is being carried with the intention of using it in a threatening way could be classes as an offensive weapon.</a:t>
            </a:r>
          </a:p>
        </p:txBody>
      </p:sp>
    </p:spTree>
    <p:extLst>
      <p:ext uri="{BB962C8B-B14F-4D97-AF65-F5344CB8AC3E}">
        <p14:creationId xmlns:p14="http://schemas.microsoft.com/office/powerpoint/2010/main" val="18393338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99D3-B20D-9A09-6C82-0F8A7A0E8400}"/>
              </a:ext>
            </a:extLst>
          </p:cNvPr>
          <p:cNvSpPr>
            <a:spLocks noGrp="1"/>
          </p:cNvSpPr>
          <p:nvPr>
            <p:ph type="title"/>
          </p:nvPr>
        </p:nvSpPr>
        <p:spPr>
          <a:xfrm>
            <a:off x="127591" y="170121"/>
            <a:ext cx="8596668" cy="1320800"/>
          </a:xfrm>
        </p:spPr>
        <p:txBody>
          <a:bodyPr/>
          <a:lstStyle/>
          <a:p>
            <a:r>
              <a:rPr lang="en-GB" dirty="0"/>
              <a:t>Fact or fiction? </a:t>
            </a:r>
          </a:p>
        </p:txBody>
      </p:sp>
      <p:sp>
        <p:nvSpPr>
          <p:cNvPr id="3" name="Content Placeholder 2">
            <a:extLst>
              <a:ext uri="{FF2B5EF4-FFF2-40B4-BE49-F238E27FC236}">
                <a16:creationId xmlns:a16="http://schemas.microsoft.com/office/drawing/2014/main" id="{87AA20C3-5199-78AC-D72E-A14A197D1855}"/>
              </a:ext>
            </a:extLst>
          </p:cNvPr>
          <p:cNvSpPr>
            <a:spLocks noGrp="1"/>
          </p:cNvSpPr>
          <p:nvPr>
            <p:ph idx="1"/>
          </p:nvPr>
        </p:nvSpPr>
        <p:spPr>
          <a:xfrm>
            <a:off x="464683" y="2649687"/>
            <a:ext cx="9955224" cy="5207774"/>
          </a:xfrm>
        </p:spPr>
        <p:txBody>
          <a:bodyPr>
            <a:normAutofit/>
          </a:bodyPr>
          <a:lstStyle/>
          <a:p>
            <a:pPr marL="0" indent="0" algn="ctr">
              <a:buNone/>
            </a:pPr>
            <a:r>
              <a:rPr lang="en-GB" sz="2800" b="1" dirty="0"/>
              <a:t>Police have the power to stop and search anyone if they have ‘reasonable grounds’ to suspect they may be carrying a weapon. </a:t>
            </a:r>
          </a:p>
        </p:txBody>
      </p:sp>
      <p:sp>
        <p:nvSpPr>
          <p:cNvPr id="6" name="Cloud 5">
            <a:extLst>
              <a:ext uri="{FF2B5EF4-FFF2-40B4-BE49-F238E27FC236}">
                <a16:creationId xmlns:a16="http://schemas.microsoft.com/office/drawing/2014/main" id="{86CB69B1-6F6B-0BEE-0A8C-E645C57D968C}"/>
              </a:ext>
            </a:extLst>
          </p:cNvPr>
          <p:cNvSpPr/>
          <p:nvPr/>
        </p:nvSpPr>
        <p:spPr>
          <a:xfrm>
            <a:off x="691001" y="1221749"/>
            <a:ext cx="9352388" cy="4414501"/>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sz="2400" b="1" dirty="0"/>
              <a:t>FACT</a:t>
            </a:r>
          </a:p>
          <a:p>
            <a:pPr algn="ctr"/>
            <a:r>
              <a:rPr lang="en-GB" dirty="0"/>
              <a:t>Police have authority to ‘stop and search’ any person they suspect may be carrying ANYTHING illegal: drugs, a weapon, stolen items or anything that could be used to commit a crime if they have ‘reasonable grounds to suspect them’. </a:t>
            </a:r>
          </a:p>
          <a:p>
            <a:pPr algn="ctr"/>
            <a:r>
              <a:rPr lang="en-GB" dirty="0"/>
              <a:t>Reasonable grounds could include: </a:t>
            </a:r>
          </a:p>
          <a:p>
            <a:pPr marL="285750" indent="-285750" algn="ctr">
              <a:buFont typeface="Arial" panose="020B0604020202020204" pitchFamily="34" charset="0"/>
              <a:buChar char="•"/>
            </a:pPr>
            <a:r>
              <a:rPr lang="en-GB" dirty="0"/>
              <a:t>A member of the public has reported someone. </a:t>
            </a:r>
          </a:p>
          <a:p>
            <a:pPr marL="285750" indent="-285750" algn="ctr">
              <a:buFont typeface="Arial" panose="020B0604020202020204" pitchFamily="34" charset="0"/>
              <a:buChar char="•"/>
            </a:pPr>
            <a:r>
              <a:rPr lang="en-GB" dirty="0"/>
              <a:t>Somebody matches the description of a person they are looking for. </a:t>
            </a:r>
          </a:p>
        </p:txBody>
      </p:sp>
    </p:spTree>
    <p:extLst>
      <p:ext uri="{BB962C8B-B14F-4D97-AF65-F5344CB8AC3E}">
        <p14:creationId xmlns:p14="http://schemas.microsoft.com/office/powerpoint/2010/main" val="13865426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99D3-B20D-9A09-6C82-0F8A7A0E8400}"/>
              </a:ext>
            </a:extLst>
          </p:cNvPr>
          <p:cNvSpPr>
            <a:spLocks noGrp="1"/>
          </p:cNvSpPr>
          <p:nvPr>
            <p:ph type="title"/>
          </p:nvPr>
        </p:nvSpPr>
        <p:spPr>
          <a:xfrm>
            <a:off x="127591" y="170121"/>
            <a:ext cx="8596668" cy="1320800"/>
          </a:xfrm>
        </p:spPr>
        <p:txBody>
          <a:bodyPr/>
          <a:lstStyle/>
          <a:p>
            <a:r>
              <a:rPr lang="en-GB" dirty="0"/>
              <a:t>Fact or fiction? </a:t>
            </a:r>
          </a:p>
        </p:txBody>
      </p:sp>
      <p:sp>
        <p:nvSpPr>
          <p:cNvPr id="3" name="Content Placeholder 2">
            <a:extLst>
              <a:ext uri="{FF2B5EF4-FFF2-40B4-BE49-F238E27FC236}">
                <a16:creationId xmlns:a16="http://schemas.microsoft.com/office/drawing/2014/main" id="{87AA20C3-5199-78AC-D72E-A14A197D1855}"/>
              </a:ext>
            </a:extLst>
          </p:cNvPr>
          <p:cNvSpPr>
            <a:spLocks noGrp="1"/>
          </p:cNvSpPr>
          <p:nvPr>
            <p:ph idx="1"/>
          </p:nvPr>
        </p:nvSpPr>
        <p:spPr>
          <a:xfrm>
            <a:off x="464683" y="2649687"/>
            <a:ext cx="9955224" cy="5207774"/>
          </a:xfrm>
        </p:spPr>
        <p:txBody>
          <a:bodyPr>
            <a:normAutofit/>
          </a:bodyPr>
          <a:lstStyle/>
          <a:p>
            <a:pPr marL="0" indent="0" algn="ctr">
              <a:buNone/>
            </a:pPr>
            <a:r>
              <a:rPr lang="en-GB" sz="2800" b="1" dirty="0"/>
              <a:t>There are safe places on the body to stab someone.</a:t>
            </a:r>
          </a:p>
        </p:txBody>
      </p:sp>
      <p:sp>
        <p:nvSpPr>
          <p:cNvPr id="6" name="Cloud 5">
            <a:extLst>
              <a:ext uri="{FF2B5EF4-FFF2-40B4-BE49-F238E27FC236}">
                <a16:creationId xmlns:a16="http://schemas.microsoft.com/office/drawing/2014/main" id="{86CB69B1-6F6B-0BEE-0A8C-E645C57D968C}"/>
              </a:ext>
            </a:extLst>
          </p:cNvPr>
          <p:cNvSpPr/>
          <p:nvPr/>
        </p:nvSpPr>
        <p:spPr>
          <a:xfrm>
            <a:off x="2073349" y="1640749"/>
            <a:ext cx="7384717" cy="3048209"/>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sz="2400" b="1" dirty="0"/>
              <a:t>FICTION</a:t>
            </a:r>
          </a:p>
          <a:p>
            <a:pPr algn="ctr"/>
            <a:r>
              <a:rPr lang="en-GB" dirty="0"/>
              <a:t>Any stab wound could be fatal for several reasons. For example, major arteries run across the whole body. If a major artery is severed, the person will bleed very quickly ad it could be fatal within 5 minutes. </a:t>
            </a:r>
          </a:p>
        </p:txBody>
      </p:sp>
    </p:spTree>
    <p:extLst>
      <p:ext uri="{BB962C8B-B14F-4D97-AF65-F5344CB8AC3E}">
        <p14:creationId xmlns:p14="http://schemas.microsoft.com/office/powerpoint/2010/main" val="232018709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99D3-B20D-9A09-6C82-0F8A7A0E8400}"/>
              </a:ext>
            </a:extLst>
          </p:cNvPr>
          <p:cNvSpPr>
            <a:spLocks noGrp="1"/>
          </p:cNvSpPr>
          <p:nvPr>
            <p:ph type="title"/>
          </p:nvPr>
        </p:nvSpPr>
        <p:spPr>
          <a:xfrm>
            <a:off x="127591" y="170121"/>
            <a:ext cx="8596668" cy="1320800"/>
          </a:xfrm>
        </p:spPr>
        <p:txBody>
          <a:bodyPr/>
          <a:lstStyle/>
          <a:p>
            <a:r>
              <a:rPr lang="en-GB" dirty="0"/>
              <a:t>Fact or fiction? </a:t>
            </a:r>
          </a:p>
        </p:txBody>
      </p:sp>
      <p:sp>
        <p:nvSpPr>
          <p:cNvPr id="3" name="Content Placeholder 2">
            <a:extLst>
              <a:ext uri="{FF2B5EF4-FFF2-40B4-BE49-F238E27FC236}">
                <a16:creationId xmlns:a16="http://schemas.microsoft.com/office/drawing/2014/main" id="{87AA20C3-5199-78AC-D72E-A14A197D1855}"/>
              </a:ext>
            </a:extLst>
          </p:cNvPr>
          <p:cNvSpPr>
            <a:spLocks noGrp="1"/>
          </p:cNvSpPr>
          <p:nvPr>
            <p:ph idx="1"/>
          </p:nvPr>
        </p:nvSpPr>
        <p:spPr>
          <a:xfrm>
            <a:off x="464683" y="2649687"/>
            <a:ext cx="9955224" cy="5207774"/>
          </a:xfrm>
        </p:spPr>
        <p:txBody>
          <a:bodyPr>
            <a:normAutofit/>
          </a:bodyPr>
          <a:lstStyle/>
          <a:p>
            <a:pPr marL="0" indent="0" algn="ctr">
              <a:buNone/>
            </a:pPr>
            <a:r>
              <a:rPr lang="en-GB" sz="2800" b="1" dirty="0"/>
              <a:t>You must be 21 years old to purchase a knife. This includes kitchen knives and cutlery.</a:t>
            </a:r>
          </a:p>
        </p:txBody>
      </p:sp>
      <p:sp>
        <p:nvSpPr>
          <p:cNvPr id="6" name="Cloud 5">
            <a:extLst>
              <a:ext uri="{FF2B5EF4-FFF2-40B4-BE49-F238E27FC236}">
                <a16:creationId xmlns:a16="http://schemas.microsoft.com/office/drawing/2014/main" id="{86CB69B1-6F6B-0BEE-0A8C-E645C57D968C}"/>
              </a:ext>
            </a:extLst>
          </p:cNvPr>
          <p:cNvSpPr/>
          <p:nvPr/>
        </p:nvSpPr>
        <p:spPr>
          <a:xfrm>
            <a:off x="2143283" y="1887070"/>
            <a:ext cx="7064188" cy="2796987"/>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sz="2400" b="1" dirty="0"/>
              <a:t>FICTION</a:t>
            </a:r>
          </a:p>
          <a:p>
            <a:pPr algn="ctr"/>
            <a:r>
              <a:rPr lang="en-GB" dirty="0"/>
              <a:t>You must be 18 or over to purchase a knife- this includes cutlery and kitchen knives. In Scotland, people between the ages of 16-18 can legally purchase cutlery and kitchen knives. </a:t>
            </a:r>
          </a:p>
        </p:txBody>
      </p:sp>
    </p:spTree>
    <p:extLst>
      <p:ext uri="{BB962C8B-B14F-4D97-AF65-F5344CB8AC3E}">
        <p14:creationId xmlns:p14="http://schemas.microsoft.com/office/powerpoint/2010/main" val="3934856991"/>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p:txBody>
          <a:bodyPr/>
          <a:lstStyle/>
          <a:p>
            <a:r>
              <a:rPr lang="en-GB" dirty="0"/>
              <a:t>Teacher Slides</a:t>
            </a:r>
          </a:p>
        </p:txBody>
      </p:sp>
      <p:sp>
        <p:nvSpPr>
          <p:cNvPr id="3" name="Content Placeholder 2">
            <a:extLst>
              <a:ext uri="{FF2B5EF4-FFF2-40B4-BE49-F238E27FC236}">
                <a16:creationId xmlns:a16="http://schemas.microsoft.com/office/drawing/2014/main" id="{D765BADC-74CF-F915-7146-5845A461B446}"/>
              </a:ext>
            </a:extLst>
          </p:cNvPr>
          <p:cNvSpPr>
            <a:spLocks noGrp="1"/>
          </p:cNvSpPr>
          <p:nvPr>
            <p:ph idx="1"/>
          </p:nvPr>
        </p:nvSpPr>
        <p:spPr>
          <a:xfrm>
            <a:off x="444364" y="1488613"/>
            <a:ext cx="9252529" cy="4644905"/>
          </a:xfrm>
        </p:spPr>
        <p:txBody>
          <a:bodyPr>
            <a:normAutofit lnSpcReduction="10000"/>
          </a:bodyPr>
          <a:lstStyle/>
          <a:p>
            <a:pPr algn="ctr"/>
            <a:r>
              <a:rPr lang="en-GB" sz="3600" b="1" dirty="0"/>
              <a:t>Please ensure that you have read and adapted materials to suit the needs of the children prior to the lesson delivery. </a:t>
            </a:r>
          </a:p>
          <a:p>
            <a:pPr algn="ctr"/>
            <a:endParaRPr lang="en-GB" sz="3600" b="1" dirty="0"/>
          </a:p>
          <a:p>
            <a:pPr algn="ctr"/>
            <a:endParaRPr lang="en-GB" sz="3600" b="1" dirty="0"/>
          </a:p>
          <a:p>
            <a:pPr algn="ctr"/>
            <a:r>
              <a:rPr lang="en-GB" sz="3600" b="1" dirty="0"/>
              <a:t>Should you wish a slide to be hidden when delivering the session- please right click and select ‘hide slide’. </a:t>
            </a:r>
          </a:p>
          <a:p>
            <a:endParaRPr lang="en-GB" sz="2000" dirty="0"/>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2"/>
          <a:stretch>
            <a:fillRect/>
          </a:stretch>
        </p:blipFill>
        <p:spPr>
          <a:xfrm>
            <a:off x="444365" y="6133518"/>
            <a:ext cx="4290195" cy="724482"/>
          </a:xfrm>
          <a:prstGeom prst="rect">
            <a:avLst/>
          </a:prstGeom>
        </p:spPr>
      </p:pic>
    </p:spTree>
    <p:extLst>
      <p:ext uri="{BB962C8B-B14F-4D97-AF65-F5344CB8AC3E}">
        <p14:creationId xmlns:p14="http://schemas.microsoft.com/office/powerpoint/2010/main" val="413520454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F99D3-B20D-9A09-6C82-0F8A7A0E8400}"/>
              </a:ext>
            </a:extLst>
          </p:cNvPr>
          <p:cNvSpPr>
            <a:spLocks noGrp="1"/>
          </p:cNvSpPr>
          <p:nvPr>
            <p:ph type="title"/>
          </p:nvPr>
        </p:nvSpPr>
        <p:spPr>
          <a:xfrm>
            <a:off x="127591" y="170121"/>
            <a:ext cx="8596668" cy="1320800"/>
          </a:xfrm>
        </p:spPr>
        <p:txBody>
          <a:bodyPr/>
          <a:lstStyle/>
          <a:p>
            <a:r>
              <a:rPr lang="en-GB" dirty="0"/>
              <a:t>Fact or fiction? </a:t>
            </a:r>
          </a:p>
        </p:txBody>
      </p:sp>
      <p:sp>
        <p:nvSpPr>
          <p:cNvPr id="3" name="Content Placeholder 2">
            <a:extLst>
              <a:ext uri="{FF2B5EF4-FFF2-40B4-BE49-F238E27FC236}">
                <a16:creationId xmlns:a16="http://schemas.microsoft.com/office/drawing/2014/main" id="{87AA20C3-5199-78AC-D72E-A14A197D1855}"/>
              </a:ext>
            </a:extLst>
          </p:cNvPr>
          <p:cNvSpPr>
            <a:spLocks noGrp="1"/>
          </p:cNvSpPr>
          <p:nvPr>
            <p:ph idx="1"/>
          </p:nvPr>
        </p:nvSpPr>
        <p:spPr>
          <a:xfrm>
            <a:off x="464683" y="2649687"/>
            <a:ext cx="9955224" cy="5207774"/>
          </a:xfrm>
        </p:spPr>
        <p:txBody>
          <a:bodyPr>
            <a:normAutofit/>
          </a:bodyPr>
          <a:lstStyle/>
          <a:p>
            <a:pPr marL="0" indent="0" algn="ctr">
              <a:buNone/>
            </a:pPr>
            <a:r>
              <a:rPr lang="en-GB" sz="2800" b="1" dirty="0"/>
              <a:t>You must be 21 years old to purchase a knife. This includes kitchen knives and cutlery.</a:t>
            </a:r>
          </a:p>
        </p:txBody>
      </p:sp>
      <p:sp>
        <p:nvSpPr>
          <p:cNvPr id="6" name="Cloud 5">
            <a:extLst>
              <a:ext uri="{FF2B5EF4-FFF2-40B4-BE49-F238E27FC236}">
                <a16:creationId xmlns:a16="http://schemas.microsoft.com/office/drawing/2014/main" id="{86CB69B1-6F6B-0BEE-0A8C-E645C57D968C}"/>
              </a:ext>
            </a:extLst>
          </p:cNvPr>
          <p:cNvSpPr/>
          <p:nvPr/>
        </p:nvSpPr>
        <p:spPr>
          <a:xfrm>
            <a:off x="2143283" y="1887070"/>
            <a:ext cx="7064188" cy="2796987"/>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a:p>
            <a:pPr algn="ctr"/>
            <a:r>
              <a:rPr lang="en-GB" sz="2400" b="1" dirty="0"/>
              <a:t>FICTION</a:t>
            </a:r>
          </a:p>
          <a:p>
            <a:pPr algn="ctr"/>
            <a:r>
              <a:rPr lang="en-GB" dirty="0"/>
              <a:t>You must be 18 or over to purchase a knife- this includes cutlery and kitchen knives. In Scotland, people between the ages of 16-18 can legally purchase cutlery and kitchen knives. </a:t>
            </a:r>
          </a:p>
        </p:txBody>
      </p:sp>
    </p:spTree>
    <p:extLst>
      <p:ext uri="{BB962C8B-B14F-4D97-AF65-F5344CB8AC3E}">
        <p14:creationId xmlns:p14="http://schemas.microsoft.com/office/powerpoint/2010/main" val="260342278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374661" y="154763"/>
            <a:ext cx="8596668" cy="771525"/>
          </a:xfrm>
        </p:spPr>
        <p:txBody>
          <a:bodyPr>
            <a:normAutofit/>
          </a:bodyPr>
          <a:lstStyle/>
          <a:p>
            <a:r>
              <a:rPr lang="en-GB" dirty="0"/>
              <a:t>Task 5- What is knife crime? </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sp>
        <p:nvSpPr>
          <p:cNvPr id="3" name="Cloud 2">
            <a:extLst>
              <a:ext uri="{FF2B5EF4-FFF2-40B4-BE49-F238E27FC236}">
                <a16:creationId xmlns:a16="http://schemas.microsoft.com/office/drawing/2014/main" id="{D196D802-F957-BE34-0DA7-CBE0907EF014}"/>
              </a:ext>
            </a:extLst>
          </p:cNvPr>
          <p:cNvSpPr/>
          <p:nvPr/>
        </p:nvSpPr>
        <p:spPr>
          <a:xfrm>
            <a:off x="3338623" y="1897911"/>
            <a:ext cx="3923414" cy="3062177"/>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Why do you think some people may choose to carry knives or bladed items as weapons? </a:t>
            </a:r>
          </a:p>
        </p:txBody>
      </p:sp>
    </p:spTree>
    <p:extLst>
      <p:ext uri="{BB962C8B-B14F-4D97-AF65-F5344CB8AC3E}">
        <p14:creationId xmlns:p14="http://schemas.microsoft.com/office/powerpoint/2010/main" val="407813991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374661" y="154763"/>
            <a:ext cx="8596668" cy="771525"/>
          </a:xfrm>
        </p:spPr>
        <p:txBody>
          <a:bodyPr>
            <a:normAutofit/>
          </a:bodyPr>
          <a:lstStyle/>
          <a:p>
            <a:r>
              <a:rPr lang="en-GB" dirty="0"/>
              <a:t>Task 5- What are the key messages? </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pic>
        <p:nvPicPr>
          <p:cNvPr id="6" name="Picture 5">
            <a:extLst>
              <a:ext uri="{FF2B5EF4-FFF2-40B4-BE49-F238E27FC236}">
                <a16:creationId xmlns:a16="http://schemas.microsoft.com/office/drawing/2014/main" id="{E7782B8F-D51F-C1B2-E6EA-CCC5BF3B0D5A}"/>
              </a:ext>
            </a:extLst>
          </p:cNvPr>
          <p:cNvPicPr>
            <a:picLocks noChangeAspect="1"/>
          </p:cNvPicPr>
          <p:nvPr/>
        </p:nvPicPr>
        <p:blipFill>
          <a:blip r:embed="rId4"/>
          <a:stretch>
            <a:fillRect/>
          </a:stretch>
        </p:blipFill>
        <p:spPr>
          <a:xfrm>
            <a:off x="947999" y="901702"/>
            <a:ext cx="8287907" cy="5801535"/>
          </a:xfrm>
          <a:prstGeom prst="rect">
            <a:avLst/>
          </a:prstGeom>
        </p:spPr>
      </p:pic>
    </p:spTree>
    <p:extLst>
      <p:ext uri="{BB962C8B-B14F-4D97-AF65-F5344CB8AC3E}">
        <p14:creationId xmlns:p14="http://schemas.microsoft.com/office/powerpoint/2010/main" val="165662462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374661" y="154763"/>
            <a:ext cx="9960186" cy="771525"/>
          </a:xfrm>
        </p:spPr>
        <p:txBody>
          <a:bodyPr>
            <a:normAutofit fontScale="90000"/>
          </a:bodyPr>
          <a:lstStyle/>
          <a:p>
            <a:r>
              <a:rPr lang="en-GB" dirty="0"/>
              <a:t>Task 6- Taking Action: secrets, surprises and confidentiality</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graphicFrame>
        <p:nvGraphicFramePr>
          <p:cNvPr id="3" name="Content Placeholder 2">
            <a:extLst>
              <a:ext uri="{FF2B5EF4-FFF2-40B4-BE49-F238E27FC236}">
                <a16:creationId xmlns:a16="http://schemas.microsoft.com/office/drawing/2014/main" id="{50DCF8C3-D79A-8692-2DCB-6E4FD646B7C1}"/>
              </a:ext>
            </a:extLst>
          </p:cNvPr>
          <p:cNvGraphicFramePr>
            <a:graphicFrameLocks noGrp="1"/>
          </p:cNvGraphicFramePr>
          <p:nvPr>
            <p:ph idx="1"/>
            <p:extLst>
              <p:ext uri="{D42A27DB-BD31-4B8C-83A1-F6EECF244321}">
                <p14:modId xmlns:p14="http://schemas.microsoft.com/office/powerpoint/2010/main" val="1286257790"/>
              </p:ext>
            </p:extLst>
          </p:nvPr>
        </p:nvGraphicFramePr>
        <p:xfrm>
          <a:off x="273825" y="2160586"/>
          <a:ext cx="3213653" cy="2815449"/>
        </p:xfrm>
        <a:graphic>
          <a:graphicData uri="http://schemas.openxmlformats.org/drawingml/2006/table">
            <a:tbl>
              <a:tblPr firstRow="1" bandRow="1">
                <a:tableStyleId>{5C22544A-7EE6-4342-B048-85BDC9FD1C3A}</a:tableStyleId>
              </a:tblPr>
              <a:tblGrid>
                <a:gridCol w="3213653">
                  <a:extLst>
                    <a:ext uri="{9D8B030D-6E8A-4147-A177-3AD203B41FA5}">
                      <a16:colId xmlns:a16="http://schemas.microsoft.com/office/drawing/2014/main" val="1186204301"/>
                    </a:ext>
                  </a:extLst>
                </a:gridCol>
              </a:tblGrid>
              <a:tr h="938483">
                <a:tc>
                  <a:txBody>
                    <a:bodyPr/>
                    <a:lstStyle/>
                    <a:p>
                      <a:pPr algn="ctr"/>
                      <a:r>
                        <a:rPr lang="en-GB" b="1" dirty="0">
                          <a:solidFill>
                            <a:schemeClr val="bg1"/>
                          </a:solidFill>
                        </a:rPr>
                        <a:t>SECRET</a:t>
                      </a:r>
                    </a:p>
                  </a:txBody>
                  <a:tcPr anchor="ctr">
                    <a:solidFill>
                      <a:schemeClr val="accent1"/>
                    </a:solidFill>
                  </a:tcPr>
                </a:tc>
                <a:extLst>
                  <a:ext uri="{0D108BD9-81ED-4DB2-BD59-A6C34878D82A}">
                    <a16:rowId xmlns:a16="http://schemas.microsoft.com/office/drawing/2014/main" val="1438076025"/>
                  </a:ext>
                </a:extLst>
              </a:tr>
              <a:tr h="938483">
                <a:tc>
                  <a:txBody>
                    <a:bodyPr/>
                    <a:lstStyle/>
                    <a:p>
                      <a:pPr algn="ctr"/>
                      <a:r>
                        <a:rPr lang="en-GB" b="1" dirty="0">
                          <a:solidFill>
                            <a:schemeClr val="bg1"/>
                          </a:solidFill>
                        </a:rPr>
                        <a:t>SURPRISE</a:t>
                      </a:r>
                    </a:p>
                  </a:txBody>
                  <a:tcPr anchor="ctr">
                    <a:solidFill>
                      <a:schemeClr val="accent1"/>
                    </a:solidFill>
                  </a:tcPr>
                </a:tc>
                <a:extLst>
                  <a:ext uri="{0D108BD9-81ED-4DB2-BD59-A6C34878D82A}">
                    <a16:rowId xmlns:a16="http://schemas.microsoft.com/office/drawing/2014/main" val="1855064188"/>
                  </a:ext>
                </a:extLst>
              </a:tr>
              <a:tr h="938483">
                <a:tc>
                  <a:txBody>
                    <a:bodyPr/>
                    <a:lstStyle/>
                    <a:p>
                      <a:pPr algn="ctr"/>
                      <a:r>
                        <a:rPr lang="en-GB" b="1" dirty="0">
                          <a:solidFill>
                            <a:schemeClr val="bg1"/>
                          </a:solidFill>
                        </a:rPr>
                        <a:t>CONFIDENTIAL</a:t>
                      </a:r>
                    </a:p>
                  </a:txBody>
                  <a:tcPr anchor="ctr">
                    <a:solidFill>
                      <a:schemeClr val="accent1"/>
                    </a:solidFill>
                  </a:tcPr>
                </a:tc>
                <a:extLst>
                  <a:ext uri="{0D108BD9-81ED-4DB2-BD59-A6C34878D82A}">
                    <a16:rowId xmlns:a16="http://schemas.microsoft.com/office/drawing/2014/main" val="2130390198"/>
                  </a:ext>
                </a:extLst>
              </a:tr>
            </a:tbl>
          </a:graphicData>
        </a:graphic>
      </p:graphicFrame>
      <p:graphicFrame>
        <p:nvGraphicFramePr>
          <p:cNvPr id="4" name="Content Placeholder 2">
            <a:extLst>
              <a:ext uri="{FF2B5EF4-FFF2-40B4-BE49-F238E27FC236}">
                <a16:creationId xmlns:a16="http://schemas.microsoft.com/office/drawing/2014/main" id="{CA4C1C7D-73DF-213A-A945-5758E12CF05A}"/>
              </a:ext>
            </a:extLst>
          </p:cNvPr>
          <p:cNvGraphicFramePr>
            <a:graphicFrameLocks/>
          </p:cNvGraphicFramePr>
          <p:nvPr>
            <p:extLst>
              <p:ext uri="{D42A27DB-BD31-4B8C-83A1-F6EECF244321}">
                <p14:modId xmlns:p14="http://schemas.microsoft.com/office/powerpoint/2010/main" val="2893372353"/>
              </p:ext>
            </p:extLst>
          </p:nvPr>
        </p:nvGraphicFramePr>
        <p:xfrm>
          <a:off x="5241851" y="2160586"/>
          <a:ext cx="4665461" cy="2815449"/>
        </p:xfrm>
        <a:graphic>
          <a:graphicData uri="http://schemas.openxmlformats.org/drawingml/2006/table">
            <a:tbl>
              <a:tblPr firstRow="1" bandRow="1">
                <a:tableStyleId>{5C22544A-7EE6-4342-B048-85BDC9FD1C3A}</a:tableStyleId>
              </a:tblPr>
              <a:tblGrid>
                <a:gridCol w="4665461">
                  <a:extLst>
                    <a:ext uri="{9D8B030D-6E8A-4147-A177-3AD203B41FA5}">
                      <a16:colId xmlns:a16="http://schemas.microsoft.com/office/drawing/2014/main" val="1186204301"/>
                    </a:ext>
                  </a:extLst>
                </a:gridCol>
              </a:tblGrid>
              <a:tr h="938483">
                <a:tc>
                  <a:txBody>
                    <a:bodyPr/>
                    <a:lstStyle/>
                    <a:p>
                      <a:r>
                        <a:rPr lang="en-GB" b="0" dirty="0">
                          <a:solidFill>
                            <a:schemeClr val="tx1"/>
                          </a:solidFill>
                        </a:rPr>
                        <a:t>Something unexpected that may be an event, a present or new information that has shocked you in some way. </a:t>
                      </a:r>
                    </a:p>
                  </a:txBody>
                  <a:tcPr>
                    <a:solidFill>
                      <a:schemeClr val="accent1"/>
                    </a:solidFill>
                  </a:tcPr>
                </a:tc>
                <a:extLst>
                  <a:ext uri="{0D108BD9-81ED-4DB2-BD59-A6C34878D82A}">
                    <a16:rowId xmlns:a16="http://schemas.microsoft.com/office/drawing/2014/main" val="1438076025"/>
                  </a:ext>
                </a:extLst>
              </a:tr>
              <a:tr h="938483">
                <a:tc>
                  <a:txBody>
                    <a:bodyPr/>
                    <a:lstStyle/>
                    <a:p>
                      <a:r>
                        <a:rPr lang="en-GB" dirty="0"/>
                        <a:t>Information that is intended to be kept private or secret that can only be known by one or a few people.</a:t>
                      </a:r>
                    </a:p>
                  </a:txBody>
                  <a:tcPr>
                    <a:solidFill>
                      <a:schemeClr val="accent1"/>
                    </a:solidFill>
                  </a:tcPr>
                </a:tc>
                <a:extLst>
                  <a:ext uri="{0D108BD9-81ED-4DB2-BD59-A6C34878D82A}">
                    <a16:rowId xmlns:a16="http://schemas.microsoft.com/office/drawing/2014/main" val="1855064188"/>
                  </a:ext>
                </a:extLst>
              </a:tr>
              <a:tr h="938483">
                <a:tc>
                  <a:txBody>
                    <a:bodyPr/>
                    <a:lstStyle/>
                    <a:p>
                      <a:r>
                        <a:rPr lang="en-GB" dirty="0"/>
                        <a:t>Something that you keep only to yourself, or you can choose to tell your close friends or family,</a:t>
                      </a:r>
                    </a:p>
                  </a:txBody>
                  <a:tcPr>
                    <a:solidFill>
                      <a:schemeClr val="accent1"/>
                    </a:solidFill>
                  </a:tcPr>
                </a:tc>
                <a:extLst>
                  <a:ext uri="{0D108BD9-81ED-4DB2-BD59-A6C34878D82A}">
                    <a16:rowId xmlns:a16="http://schemas.microsoft.com/office/drawing/2014/main" val="2130390198"/>
                  </a:ext>
                </a:extLst>
              </a:tr>
            </a:tbl>
          </a:graphicData>
        </a:graphic>
      </p:graphicFrame>
      <p:cxnSp>
        <p:nvCxnSpPr>
          <p:cNvPr id="8" name="Straight Arrow Connector 7">
            <a:extLst>
              <a:ext uri="{FF2B5EF4-FFF2-40B4-BE49-F238E27FC236}">
                <a16:creationId xmlns:a16="http://schemas.microsoft.com/office/drawing/2014/main" id="{E6FF3FA8-A2C6-E649-92E4-CA93D43F5B12}"/>
              </a:ext>
            </a:extLst>
          </p:cNvPr>
          <p:cNvCxnSpPr>
            <a:cxnSpLocks/>
          </p:cNvCxnSpPr>
          <p:nvPr/>
        </p:nvCxnSpPr>
        <p:spPr>
          <a:xfrm flipV="1">
            <a:off x="3487478" y="2700670"/>
            <a:ext cx="1754373" cy="101009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2" name="Straight Arrow Connector 11">
            <a:extLst>
              <a:ext uri="{FF2B5EF4-FFF2-40B4-BE49-F238E27FC236}">
                <a16:creationId xmlns:a16="http://schemas.microsoft.com/office/drawing/2014/main" id="{63A7C93D-0D08-9B04-6583-38DFBAACE5CF}"/>
              </a:ext>
            </a:extLst>
          </p:cNvPr>
          <p:cNvCxnSpPr>
            <a:cxnSpLocks/>
          </p:cNvCxnSpPr>
          <p:nvPr/>
        </p:nvCxnSpPr>
        <p:spPr>
          <a:xfrm>
            <a:off x="3299637" y="2898461"/>
            <a:ext cx="1942214" cy="1694804"/>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cxnSp>
        <p:nvCxnSpPr>
          <p:cNvPr id="15" name="Straight Arrow Connector 14">
            <a:extLst>
              <a:ext uri="{FF2B5EF4-FFF2-40B4-BE49-F238E27FC236}">
                <a16:creationId xmlns:a16="http://schemas.microsoft.com/office/drawing/2014/main" id="{489C22B5-4788-31CE-AE2E-5E71A67FE194}"/>
              </a:ext>
            </a:extLst>
          </p:cNvPr>
          <p:cNvCxnSpPr>
            <a:cxnSpLocks/>
          </p:cNvCxnSpPr>
          <p:nvPr/>
        </p:nvCxnSpPr>
        <p:spPr>
          <a:xfrm flipV="1">
            <a:off x="3487477" y="3646968"/>
            <a:ext cx="1754373" cy="1010093"/>
          </a:xfrm>
          <a:prstGeom prst="straightConnector1">
            <a:avLst/>
          </a:prstGeom>
          <a:ln w="57150">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20695544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anim calcmode="lin" valueType="num">
                                      <p:cBhvr additive="base">
                                        <p:cTn id="13" dur="500" fill="hold"/>
                                        <p:tgtEl>
                                          <p:spTgt spid="8"/>
                                        </p:tgtEl>
                                        <p:attrNameLst>
                                          <p:attrName>ppt_x</p:attrName>
                                        </p:attrNameLst>
                                      </p:cBhvr>
                                      <p:tavLst>
                                        <p:tav tm="0">
                                          <p:val>
                                            <p:strVal val="#ppt_x"/>
                                          </p:val>
                                        </p:tav>
                                        <p:tav tm="100000">
                                          <p:val>
                                            <p:strVal val="#ppt_x"/>
                                          </p:val>
                                        </p:tav>
                                      </p:tavLst>
                                    </p:anim>
                                    <p:anim calcmode="lin" valueType="num">
                                      <p:cBhvr additive="base">
                                        <p:cTn id="1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374661" y="154763"/>
            <a:ext cx="8596668" cy="771525"/>
          </a:xfrm>
        </p:spPr>
        <p:txBody>
          <a:bodyPr>
            <a:normAutofit/>
          </a:bodyPr>
          <a:lstStyle/>
          <a:p>
            <a:r>
              <a:rPr lang="en-GB" dirty="0"/>
              <a:t>Task 6</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sp>
        <p:nvSpPr>
          <p:cNvPr id="7" name="Content Placeholder 2">
            <a:extLst>
              <a:ext uri="{FF2B5EF4-FFF2-40B4-BE49-F238E27FC236}">
                <a16:creationId xmlns:a16="http://schemas.microsoft.com/office/drawing/2014/main" id="{15A2D92E-F341-9578-73AB-4364080014F8}"/>
              </a:ext>
            </a:extLst>
          </p:cNvPr>
          <p:cNvSpPr>
            <a:spLocks noGrp="1"/>
          </p:cNvSpPr>
          <p:nvPr>
            <p:ph idx="1"/>
          </p:nvPr>
        </p:nvSpPr>
        <p:spPr>
          <a:xfrm>
            <a:off x="236438" y="926288"/>
            <a:ext cx="9853860" cy="5155535"/>
          </a:xfrm>
        </p:spPr>
        <p:txBody>
          <a:bodyPr>
            <a:normAutofit/>
          </a:bodyPr>
          <a:lstStyle/>
          <a:p>
            <a:pPr algn="l"/>
            <a:r>
              <a:rPr lang="en-GB" sz="2000" b="0" i="0" dirty="0">
                <a:solidFill>
                  <a:srgbClr val="000000"/>
                </a:solidFill>
                <a:effectLst/>
                <a:latin typeface="Montserrat" panose="00000500000000000000" pitchFamily="2" charset="0"/>
              </a:rPr>
              <a:t>Sometimes it can be hard to distinguish what we should and shouldn’t share with other people.</a:t>
            </a:r>
          </a:p>
          <a:p>
            <a:pPr algn="l"/>
            <a:r>
              <a:rPr lang="en-GB" sz="2000" dirty="0">
                <a:solidFill>
                  <a:srgbClr val="000000"/>
                </a:solidFill>
                <a:latin typeface="Montserrat" panose="00000500000000000000" pitchFamily="2" charset="0"/>
              </a:rPr>
              <a:t>If you are unsure, you should always seek some advice from a trusted adult. Trusted adults are those who you can speak to (without fear of judgement) who will help you navigate tricky situations</a:t>
            </a:r>
            <a:r>
              <a:rPr lang="en-GB" sz="2000" b="0" i="0" dirty="0">
                <a:solidFill>
                  <a:srgbClr val="000000"/>
                </a:solidFill>
                <a:effectLst/>
                <a:latin typeface="Montserrat" panose="00000500000000000000" pitchFamily="2" charset="0"/>
              </a:rPr>
              <a:t>.</a:t>
            </a:r>
          </a:p>
          <a:p>
            <a:pPr algn="l"/>
            <a:endParaRPr lang="en-GB" sz="2000" b="0" i="0" dirty="0">
              <a:solidFill>
                <a:srgbClr val="000000"/>
              </a:solidFill>
              <a:effectLst/>
              <a:latin typeface="Montserrat" panose="00000500000000000000" pitchFamily="2" charset="0"/>
            </a:endParaRPr>
          </a:p>
          <a:p>
            <a:pPr algn="l"/>
            <a:r>
              <a:rPr lang="en-GB" sz="2000" dirty="0">
                <a:solidFill>
                  <a:srgbClr val="000000"/>
                </a:solidFill>
                <a:latin typeface="Montserrat" panose="00000500000000000000" pitchFamily="2" charset="0"/>
              </a:rPr>
              <a:t>Have a think about who your trusted adults may be now…</a:t>
            </a:r>
            <a:endParaRPr lang="en-GB" sz="2000" b="0" i="0" dirty="0">
              <a:solidFill>
                <a:srgbClr val="000000"/>
              </a:solidFill>
              <a:effectLst/>
              <a:latin typeface="Montserrat" panose="00000500000000000000" pitchFamily="2" charset="0"/>
            </a:endParaRPr>
          </a:p>
        </p:txBody>
      </p:sp>
      <p:pic>
        <p:nvPicPr>
          <p:cNvPr id="4" name="Picture 3">
            <a:extLst>
              <a:ext uri="{FF2B5EF4-FFF2-40B4-BE49-F238E27FC236}">
                <a16:creationId xmlns:a16="http://schemas.microsoft.com/office/drawing/2014/main" id="{C4AAE6B9-4137-4C69-E7D3-D6E042E68598}"/>
              </a:ext>
            </a:extLst>
          </p:cNvPr>
          <p:cNvPicPr>
            <a:picLocks noChangeAspect="1"/>
          </p:cNvPicPr>
          <p:nvPr/>
        </p:nvPicPr>
        <p:blipFill>
          <a:blip r:embed="rId4">
            <a:extLst>
              <a:ext uri="{BEBA8EAE-BF5A-486C-A8C5-ECC9F3942E4B}">
                <a14:imgProps xmlns:a14="http://schemas.microsoft.com/office/drawing/2010/main">
                  <a14:imgLayer r:embed="rId5">
                    <a14:imgEffect>
                      <a14:colorTemperature colorTemp="8800"/>
                    </a14:imgEffect>
                  </a14:imgLayer>
                </a14:imgProps>
              </a:ext>
            </a:extLst>
          </a:blip>
          <a:stretch>
            <a:fillRect/>
          </a:stretch>
        </p:blipFill>
        <p:spPr>
          <a:xfrm>
            <a:off x="374661" y="3761492"/>
            <a:ext cx="4395813" cy="3091856"/>
          </a:xfrm>
          <a:prstGeom prst="rect">
            <a:avLst/>
          </a:prstGeom>
        </p:spPr>
      </p:pic>
    </p:spTree>
    <p:extLst>
      <p:ext uri="{BB962C8B-B14F-4D97-AF65-F5344CB8AC3E}">
        <p14:creationId xmlns:p14="http://schemas.microsoft.com/office/powerpoint/2010/main" val="192503060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374661" y="154763"/>
            <a:ext cx="8596668" cy="771525"/>
          </a:xfrm>
        </p:spPr>
        <p:txBody>
          <a:bodyPr>
            <a:normAutofit/>
          </a:bodyPr>
          <a:lstStyle/>
          <a:p>
            <a:r>
              <a:rPr lang="en-GB" dirty="0"/>
              <a:t>Task 6- secret or share?</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sp>
        <p:nvSpPr>
          <p:cNvPr id="7" name="Content Placeholder 2">
            <a:extLst>
              <a:ext uri="{FF2B5EF4-FFF2-40B4-BE49-F238E27FC236}">
                <a16:creationId xmlns:a16="http://schemas.microsoft.com/office/drawing/2014/main" id="{15A2D92E-F341-9578-73AB-4364080014F8}"/>
              </a:ext>
            </a:extLst>
          </p:cNvPr>
          <p:cNvSpPr>
            <a:spLocks noGrp="1"/>
          </p:cNvSpPr>
          <p:nvPr>
            <p:ph idx="1"/>
          </p:nvPr>
        </p:nvSpPr>
        <p:spPr>
          <a:xfrm>
            <a:off x="236438" y="851232"/>
            <a:ext cx="9853860" cy="5155535"/>
          </a:xfrm>
        </p:spPr>
        <p:txBody>
          <a:bodyPr>
            <a:normAutofit/>
          </a:bodyPr>
          <a:lstStyle/>
          <a:p>
            <a:pPr algn="l"/>
            <a:r>
              <a:rPr lang="en-GB" sz="2000" b="0" i="0" dirty="0">
                <a:solidFill>
                  <a:srgbClr val="000000"/>
                </a:solidFill>
                <a:effectLst/>
                <a:latin typeface="Montserrat" panose="00000500000000000000" pitchFamily="2" charset="0"/>
              </a:rPr>
              <a:t>With a partner, have a think about the following real-life situations and try to decide if you would keep them secret or should share with someone?</a:t>
            </a:r>
          </a:p>
        </p:txBody>
      </p:sp>
      <p:graphicFrame>
        <p:nvGraphicFramePr>
          <p:cNvPr id="6" name="Table 5">
            <a:extLst>
              <a:ext uri="{FF2B5EF4-FFF2-40B4-BE49-F238E27FC236}">
                <a16:creationId xmlns:a16="http://schemas.microsoft.com/office/drawing/2014/main" id="{F5140538-B7F0-2AFB-8697-B7D22C362002}"/>
              </a:ext>
            </a:extLst>
          </p:cNvPr>
          <p:cNvGraphicFramePr>
            <a:graphicFrameLocks noGrp="1"/>
          </p:cNvGraphicFramePr>
          <p:nvPr>
            <p:extLst>
              <p:ext uri="{D42A27DB-BD31-4B8C-83A1-F6EECF244321}">
                <p14:modId xmlns:p14="http://schemas.microsoft.com/office/powerpoint/2010/main" val="3590177573"/>
              </p:ext>
            </p:extLst>
          </p:nvPr>
        </p:nvGraphicFramePr>
        <p:xfrm>
          <a:off x="374661" y="1936110"/>
          <a:ext cx="9410742" cy="4515490"/>
        </p:xfrm>
        <a:graphic>
          <a:graphicData uri="http://schemas.openxmlformats.org/drawingml/2006/table">
            <a:tbl>
              <a:tblPr firstRow="1" bandRow="1">
                <a:tableStyleId>{5C22544A-7EE6-4342-B048-85BDC9FD1C3A}</a:tableStyleId>
              </a:tblPr>
              <a:tblGrid>
                <a:gridCol w="6483339">
                  <a:extLst>
                    <a:ext uri="{9D8B030D-6E8A-4147-A177-3AD203B41FA5}">
                      <a16:colId xmlns:a16="http://schemas.microsoft.com/office/drawing/2014/main" val="2205251100"/>
                    </a:ext>
                  </a:extLst>
                </a:gridCol>
                <a:gridCol w="1286540">
                  <a:extLst>
                    <a:ext uri="{9D8B030D-6E8A-4147-A177-3AD203B41FA5}">
                      <a16:colId xmlns:a16="http://schemas.microsoft.com/office/drawing/2014/main" val="1402383172"/>
                    </a:ext>
                  </a:extLst>
                </a:gridCol>
                <a:gridCol w="1640863">
                  <a:extLst>
                    <a:ext uri="{9D8B030D-6E8A-4147-A177-3AD203B41FA5}">
                      <a16:colId xmlns:a16="http://schemas.microsoft.com/office/drawing/2014/main" val="2179114266"/>
                    </a:ext>
                  </a:extLst>
                </a:gridCol>
              </a:tblGrid>
              <a:tr h="400690">
                <a:tc>
                  <a:txBody>
                    <a:bodyPr/>
                    <a:lstStyle/>
                    <a:p>
                      <a:r>
                        <a:rPr lang="en-GB" dirty="0"/>
                        <a:t>Scenario</a:t>
                      </a:r>
                    </a:p>
                  </a:txBody>
                  <a:tcPr/>
                </a:tc>
                <a:tc>
                  <a:txBody>
                    <a:bodyPr/>
                    <a:lstStyle/>
                    <a:p>
                      <a:r>
                        <a:rPr lang="en-GB" dirty="0"/>
                        <a:t>Share</a:t>
                      </a:r>
                    </a:p>
                  </a:txBody>
                  <a:tcPr/>
                </a:tc>
                <a:tc>
                  <a:txBody>
                    <a:bodyPr/>
                    <a:lstStyle/>
                    <a:p>
                      <a:r>
                        <a:rPr lang="en-GB" dirty="0"/>
                        <a:t>Keep Secret</a:t>
                      </a:r>
                    </a:p>
                  </a:txBody>
                  <a:tcPr/>
                </a:tc>
                <a:extLst>
                  <a:ext uri="{0D108BD9-81ED-4DB2-BD59-A6C34878D82A}">
                    <a16:rowId xmlns:a16="http://schemas.microsoft.com/office/drawing/2014/main" val="3820300051"/>
                  </a:ext>
                </a:extLst>
              </a:tr>
              <a:tr h="400690">
                <a:tc>
                  <a:txBody>
                    <a:bodyPr/>
                    <a:lstStyle/>
                    <a:p>
                      <a:r>
                        <a:rPr lang="en-GB" dirty="0"/>
                        <a:t>Your Dad is organising a surprise birthday party for your brother.</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596581453"/>
                  </a:ext>
                </a:extLst>
              </a:tr>
              <a:tr h="400690">
                <a:tc>
                  <a:txBody>
                    <a:bodyPr/>
                    <a:lstStyle/>
                    <a:p>
                      <a:r>
                        <a:rPr lang="en-GB" dirty="0"/>
                        <a:t>Your Year 6 friend tells you that they are allowed to drink alcohol at home.</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061024220"/>
                  </a:ext>
                </a:extLst>
              </a:tr>
              <a:tr h="400690">
                <a:tc>
                  <a:txBody>
                    <a:bodyPr/>
                    <a:lstStyle/>
                    <a:p>
                      <a:r>
                        <a:rPr lang="en-GB" dirty="0"/>
                        <a:t>A friend tells you they are being repeatedly hit by pupils from school and called names.</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06885604"/>
                  </a:ext>
                </a:extLst>
              </a:tr>
              <a:tr h="400690">
                <a:tc>
                  <a:txBody>
                    <a:bodyPr/>
                    <a:lstStyle/>
                    <a:p>
                      <a:r>
                        <a:rPr lang="en-GB" dirty="0"/>
                        <a:t>You know what your friend is getting for their birthday present.</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866166272"/>
                  </a:ext>
                </a:extLst>
              </a:tr>
              <a:tr h="400690">
                <a:tc>
                  <a:txBody>
                    <a:bodyPr/>
                    <a:lstStyle/>
                    <a:p>
                      <a:r>
                        <a:rPr lang="en-GB" dirty="0"/>
                        <a:t>Your friend tells you that her older brother was stopped on the way home by some high school children who asked him if he wanted to buy vapes.</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31264489"/>
                  </a:ext>
                </a:extLst>
              </a:tr>
              <a:tr h="400690">
                <a:tc>
                  <a:txBody>
                    <a:bodyPr/>
                    <a:lstStyle/>
                    <a:p>
                      <a:r>
                        <a:rPr lang="en-GB" dirty="0"/>
                        <a:t>Your friend tells you that they like someone in your class and wants to ask them out. </a:t>
                      </a:r>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793622595"/>
                  </a:ext>
                </a:extLst>
              </a:tr>
            </a:tbl>
          </a:graphicData>
        </a:graphic>
      </p:graphicFrame>
    </p:spTree>
    <p:extLst>
      <p:ext uri="{BB962C8B-B14F-4D97-AF65-F5344CB8AC3E}">
        <p14:creationId xmlns:p14="http://schemas.microsoft.com/office/powerpoint/2010/main" val="2485327291"/>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374661" y="154763"/>
            <a:ext cx="8596668" cy="771525"/>
          </a:xfrm>
        </p:spPr>
        <p:txBody>
          <a:bodyPr>
            <a:normAutofit/>
          </a:bodyPr>
          <a:lstStyle/>
          <a:p>
            <a:r>
              <a:rPr lang="en-GB" dirty="0"/>
              <a:t>Task 6- secret or share?</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sp>
        <p:nvSpPr>
          <p:cNvPr id="7" name="Content Placeholder 2">
            <a:extLst>
              <a:ext uri="{FF2B5EF4-FFF2-40B4-BE49-F238E27FC236}">
                <a16:creationId xmlns:a16="http://schemas.microsoft.com/office/drawing/2014/main" id="{15A2D92E-F341-9578-73AB-4364080014F8}"/>
              </a:ext>
            </a:extLst>
          </p:cNvPr>
          <p:cNvSpPr>
            <a:spLocks noGrp="1"/>
          </p:cNvSpPr>
          <p:nvPr>
            <p:ph idx="1"/>
          </p:nvPr>
        </p:nvSpPr>
        <p:spPr>
          <a:xfrm>
            <a:off x="153102" y="691744"/>
            <a:ext cx="9853860" cy="5155535"/>
          </a:xfrm>
        </p:spPr>
        <p:txBody>
          <a:bodyPr>
            <a:normAutofit/>
          </a:bodyPr>
          <a:lstStyle/>
          <a:p>
            <a:pPr algn="l"/>
            <a:r>
              <a:rPr lang="en-GB" sz="2000" b="0" i="0" dirty="0">
                <a:solidFill>
                  <a:srgbClr val="000000"/>
                </a:solidFill>
                <a:effectLst/>
                <a:latin typeface="Montserrat" panose="00000500000000000000" pitchFamily="2" charset="0"/>
              </a:rPr>
              <a:t>With a partner, have a think about the following real-life situations and try to decide if you would keep them secret or should share with someone?</a:t>
            </a:r>
          </a:p>
        </p:txBody>
      </p:sp>
      <p:graphicFrame>
        <p:nvGraphicFramePr>
          <p:cNvPr id="6" name="Table 5">
            <a:extLst>
              <a:ext uri="{FF2B5EF4-FFF2-40B4-BE49-F238E27FC236}">
                <a16:creationId xmlns:a16="http://schemas.microsoft.com/office/drawing/2014/main" id="{F5140538-B7F0-2AFB-8697-B7D22C362002}"/>
              </a:ext>
            </a:extLst>
          </p:cNvPr>
          <p:cNvGraphicFramePr>
            <a:graphicFrameLocks noGrp="1"/>
          </p:cNvGraphicFramePr>
          <p:nvPr>
            <p:extLst>
              <p:ext uri="{D42A27DB-BD31-4B8C-83A1-F6EECF244321}">
                <p14:modId xmlns:p14="http://schemas.microsoft.com/office/powerpoint/2010/main" val="4103906356"/>
              </p:ext>
            </p:extLst>
          </p:nvPr>
        </p:nvGraphicFramePr>
        <p:xfrm>
          <a:off x="374661" y="1807616"/>
          <a:ext cx="9907023" cy="4119250"/>
        </p:xfrm>
        <a:graphic>
          <a:graphicData uri="http://schemas.openxmlformats.org/drawingml/2006/table">
            <a:tbl>
              <a:tblPr firstRow="1" bandRow="1">
                <a:tableStyleId>{5C22544A-7EE6-4342-B048-85BDC9FD1C3A}</a:tableStyleId>
              </a:tblPr>
              <a:tblGrid>
                <a:gridCol w="7068129">
                  <a:extLst>
                    <a:ext uri="{9D8B030D-6E8A-4147-A177-3AD203B41FA5}">
                      <a16:colId xmlns:a16="http://schemas.microsoft.com/office/drawing/2014/main" val="2205251100"/>
                    </a:ext>
                  </a:extLst>
                </a:gridCol>
                <a:gridCol w="1222745">
                  <a:extLst>
                    <a:ext uri="{9D8B030D-6E8A-4147-A177-3AD203B41FA5}">
                      <a16:colId xmlns:a16="http://schemas.microsoft.com/office/drawing/2014/main" val="1402383172"/>
                    </a:ext>
                  </a:extLst>
                </a:gridCol>
                <a:gridCol w="1616149">
                  <a:extLst>
                    <a:ext uri="{9D8B030D-6E8A-4147-A177-3AD203B41FA5}">
                      <a16:colId xmlns:a16="http://schemas.microsoft.com/office/drawing/2014/main" val="2179114266"/>
                    </a:ext>
                  </a:extLst>
                </a:gridCol>
              </a:tblGrid>
              <a:tr h="400690">
                <a:tc>
                  <a:txBody>
                    <a:bodyPr/>
                    <a:lstStyle/>
                    <a:p>
                      <a:r>
                        <a:rPr lang="en-GB" dirty="0"/>
                        <a:t>Scenario</a:t>
                      </a:r>
                    </a:p>
                  </a:txBody>
                  <a:tcPr/>
                </a:tc>
                <a:tc>
                  <a:txBody>
                    <a:bodyPr/>
                    <a:lstStyle/>
                    <a:p>
                      <a:r>
                        <a:rPr lang="en-GB" dirty="0"/>
                        <a:t>Share</a:t>
                      </a:r>
                    </a:p>
                  </a:txBody>
                  <a:tcPr/>
                </a:tc>
                <a:tc>
                  <a:txBody>
                    <a:bodyPr/>
                    <a:lstStyle/>
                    <a:p>
                      <a:r>
                        <a:rPr lang="en-GB" dirty="0"/>
                        <a:t>Keep Secret</a:t>
                      </a:r>
                    </a:p>
                  </a:txBody>
                  <a:tcPr/>
                </a:tc>
                <a:extLst>
                  <a:ext uri="{0D108BD9-81ED-4DB2-BD59-A6C34878D82A}">
                    <a16:rowId xmlns:a16="http://schemas.microsoft.com/office/drawing/2014/main" val="3820300051"/>
                  </a:ext>
                </a:extLst>
              </a:tr>
              <a:tr h="400690">
                <a:tc>
                  <a:txBody>
                    <a:bodyPr/>
                    <a:lstStyle/>
                    <a:p>
                      <a:r>
                        <a:rPr lang="en-GB" sz="1600" dirty="0"/>
                        <a:t>You notice some children on the park from another class are encouraging each other to try a vape they’ve found on the floor. </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596581453"/>
                  </a:ext>
                </a:extLst>
              </a:tr>
              <a:tr h="400690">
                <a:tc>
                  <a:txBody>
                    <a:bodyPr/>
                    <a:lstStyle/>
                    <a:p>
                      <a:r>
                        <a:rPr lang="en-GB" sz="1600" dirty="0"/>
                        <a:t>Your friend tells you they have hidden their sister’s TV remote because they had an argument that morning and she called her a horrible name. </a:t>
                      </a:r>
                    </a:p>
                  </a:txBody>
                  <a:tcPr/>
                </a:tc>
                <a:tc>
                  <a:txBody>
                    <a:bodyPr/>
                    <a:lstStyle/>
                    <a:p>
                      <a:endParaRPr lang="en-GB" dirty="0"/>
                    </a:p>
                  </a:txBody>
                  <a:tcPr/>
                </a:tc>
                <a:tc>
                  <a:txBody>
                    <a:bodyPr/>
                    <a:lstStyle/>
                    <a:p>
                      <a:endParaRPr lang="en-GB" dirty="0"/>
                    </a:p>
                  </a:txBody>
                  <a:tcPr/>
                </a:tc>
                <a:extLst>
                  <a:ext uri="{0D108BD9-81ED-4DB2-BD59-A6C34878D82A}">
                    <a16:rowId xmlns:a16="http://schemas.microsoft.com/office/drawing/2014/main" val="2061024220"/>
                  </a:ext>
                </a:extLst>
              </a:tr>
              <a:tr h="400690">
                <a:tc>
                  <a:txBody>
                    <a:bodyPr/>
                    <a:lstStyle/>
                    <a:p>
                      <a:r>
                        <a:rPr lang="en-GB" sz="1600" dirty="0"/>
                        <a:t>Your friend tells you that someone at home is hurting them and leaving marks on their body.</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906885604"/>
                  </a:ext>
                </a:extLst>
              </a:tr>
              <a:tr h="400690">
                <a:tc>
                  <a:txBody>
                    <a:bodyPr/>
                    <a:lstStyle/>
                    <a:p>
                      <a:r>
                        <a:rPr lang="en-GB" sz="1600" dirty="0"/>
                        <a:t>A person on social media has added you as a friend and is trying to get you to meet with them after school but not to tell anyone. </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1866166272"/>
                  </a:ext>
                </a:extLst>
              </a:tr>
              <a:tr h="400690">
                <a:tc>
                  <a:txBody>
                    <a:bodyPr/>
                    <a:lstStyle/>
                    <a:p>
                      <a:r>
                        <a:rPr lang="en-GB" sz="1600" dirty="0"/>
                        <a:t>You saw the class certificate for celebration assembly has your best friend’s name on it. </a:t>
                      </a:r>
                    </a:p>
                  </a:txBody>
                  <a:tcPr/>
                </a:tc>
                <a:tc>
                  <a:txBody>
                    <a:bodyPr/>
                    <a:lstStyle/>
                    <a:p>
                      <a:endParaRPr lang="en-GB"/>
                    </a:p>
                  </a:txBody>
                  <a:tcPr/>
                </a:tc>
                <a:tc>
                  <a:txBody>
                    <a:bodyPr/>
                    <a:lstStyle/>
                    <a:p>
                      <a:endParaRPr lang="en-GB"/>
                    </a:p>
                  </a:txBody>
                  <a:tcPr/>
                </a:tc>
                <a:extLst>
                  <a:ext uri="{0D108BD9-81ED-4DB2-BD59-A6C34878D82A}">
                    <a16:rowId xmlns:a16="http://schemas.microsoft.com/office/drawing/2014/main" val="231264489"/>
                  </a:ext>
                </a:extLst>
              </a:tr>
              <a:tr h="400690">
                <a:tc>
                  <a:txBody>
                    <a:bodyPr/>
                    <a:lstStyle/>
                    <a:p>
                      <a:r>
                        <a:rPr lang="en-GB" sz="1600" dirty="0"/>
                        <a:t>You saw a boy in Year 4 being picked on by some older children and overheard them using racist language. The boy’s brother was there laughing like it was all a big joke. </a:t>
                      </a:r>
                    </a:p>
                  </a:txBody>
                  <a:tcPr/>
                </a:tc>
                <a:tc>
                  <a:txBody>
                    <a:bodyPr/>
                    <a:lstStyle/>
                    <a:p>
                      <a:endParaRPr lang="en-GB"/>
                    </a:p>
                  </a:txBody>
                  <a:tcPr/>
                </a:tc>
                <a:tc>
                  <a:txBody>
                    <a:bodyPr/>
                    <a:lstStyle/>
                    <a:p>
                      <a:endParaRPr lang="en-GB" dirty="0"/>
                    </a:p>
                  </a:txBody>
                  <a:tcPr/>
                </a:tc>
                <a:extLst>
                  <a:ext uri="{0D108BD9-81ED-4DB2-BD59-A6C34878D82A}">
                    <a16:rowId xmlns:a16="http://schemas.microsoft.com/office/drawing/2014/main" val="2793622595"/>
                  </a:ext>
                </a:extLst>
              </a:tr>
            </a:tbl>
          </a:graphicData>
        </a:graphic>
      </p:graphicFrame>
    </p:spTree>
    <p:extLst>
      <p:ext uri="{BB962C8B-B14F-4D97-AF65-F5344CB8AC3E}">
        <p14:creationId xmlns:p14="http://schemas.microsoft.com/office/powerpoint/2010/main" val="3803276744"/>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374661" y="154763"/>
            <a:ext cx="8596668" cy="771525"/>
          </a:xfrm>
        </p:spPr>
        <p:txBody>
          <a:bodyPr>
            <a:normAutofit/>
          </a:bodyPr>
          <a:lstStyle/>
          <a:p>
            <a:r>
              <a:rPr lang="en-GB" dirty="0"/>
              <a:t>IMPORTANT TO REMEMBER:</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3"/>
          <a:stretch>
            <a:fillRect/>
          </a:stretch>
        </p:blipFill>
        <p:spPr>
          <a:xfrm>
            <a:off x="9785403" y="6451600"/>
            <a:ext cx="2406597" cy="406400"/>
          </a:xfrm>
          <a:prstGeom prst="rect">
            <a:avLst/>
          </a:prstGeom>
        </p:spPr>
      </p:pic>
      <p:sp>
        <p:nvSpPr>
          <p:cNvPr id="7" name="Content Placeholder 2">
            <a:extLst>
              <a:ext uri="{FF2B5EF4-FFF2-40B4-BE49-F238E27FC236}">
                <a16:creationId xmlns:a16="http://schemas.microsoft.com/office/drawing/2014/main" id="{15A2D92E-F341-9578-73AB-4364080014F8}"/>
              </a:ext>
            </a:extLst>
          </p:cNvPr>
          <p:cNvSpPr>
            <a:spLocks noGrp="1"/>
          </p:cNvSpPr>
          <p:nvPr>
            <p:ph idx="1"/>
          </p:nvPr>
        </p:nvSpPr>
        <p:spPr>
          <a:xfrm>
            <a:off x="153102" y="1053251"/>
            <a:ext cx="9853860" cy="5155535"/>
          </a:xfrm>
        </p:spPr>
        <p:txBody>
          <a:bodyPr>
            <a:normAutofit/>
          </a:bodyPr>
          <a:lstStyle/>
          <a:p>
            <a:pPr algn="l"/>
            <a:r>
              <a:rPr lang="en-GB" sz="2000" b="0" i="0" dirty="0">
                <a:solidFill>
                  <a:srgbClr val="000000"/>
                </a:solidFill>
                <a:effectLst/>
                <a:latin typeface="Montserrat" panose="00000500000000000000" pitchFamily="2" charset="0"/>
              </a:rPr>
              <a:t>Always remember that if you are worrie</a:t>
            </a:r>
            <a:r>
              <a:rPr lang="en-GB" sz="2000" dirty="0">
                <a:solidFill>
                  <a:srgbClr val="000000"/>
                </a:solidFill>
                <a:latin typeface="Montserrat" panose="00000500000000000000" pitchFamily="2" charset="0"/>
              </a:rPr>
              <a:t>d about something and you are not sure if you should share or keep the secret, you can always contact ChildLine on 0800 111 111 and someone will be able to talk things through with you. </a:t>
            </a:r>
            <a:r>
              <a:rPr lang="en-GB" sz="2000" dirty="0">
                <a:hlinkClick r:id="rId4"/>
              </a:rPr>
              <a:t>Get Support | Childline</a:t>
            </a:r>
            <a:endParaRPr lang="en-GB" sz="2000" b="0" i="0" dirty="0">
              <a:solidFill>
                <a:srgbClr val="000000"/>
              </a:solidFill>
              <a:effectLst/>
              <a:latin typeface="Montserrat" panose="00000500000000000000" pitchFamily="2" charset="0"/>
            </a:endParaRPr>
          </a:p>
        </p:txBody>
      </p:sp>
      <p:pic>
        <p:nvPicPr>
          <p:cNvPr id="4" name="Picture 3">
            <a:extLst>
              <a:ext uri="{FF2B5EF4-FFF2-40B4-BE49-F238E27FC236}">
                <a16:creationId xmlns:a16="http://schemas.microsoft.com/office/drawing/2014/main" id="{6A8E1289-516D-65F2-872F-3BD86558A532}"/>
              </a:ext>
            </a:extLst>
          </p:cNvPr>
          <p:cNvPicPr>
            <a:picLocks noChangeAspect="1"/>
          </p:cNvPicPr>
          <p:nvPr/>
        </p:nvPicPr>
        <p:blipFill rotWithShape="1">
          <a:blip r:embed="rId5"/>
          <a:srcRect l="3073"/>
          <a:stretch/>
        </p:blipFill>
        <p:spPr>
          <a:xfrm>
            <a:off x="566047" y="2404876"/>
            <a:ext cx="8886297" cy="4046724"/>
          </a:xfrm>
          <a:prstGeom prst="rect">
            <a:avLst/>
          </a:prstGeom>
        </p:spPr>
      </p:pic>
      <p:pic>
        <p:nvPicPr>
          <p:cNvPr id="9" name="Picture 8">
            <a:extLst>
              <a:ext uri="{FF2B5EF4-FFF2-40B4-BE49-F238E27FC236}">
                <a16:creationId xmlns:a16="http://schemas.microsoft.com/office/drawing/2014/main" id="{E8F31183-9957-9044-C198-E8105EEB615B}"/>
              </a:ext>
            </a:extLst>
          </p:cNvPr>
          <p:cNvPicPr>
            <a:picLocks noChangeAspect="1"/>
          </p:cNvPicPr>
          <p:nvPr/>
        </p:nvPicPr>
        <p:blipFill>
          <a:blip r:embed="rId6"/>
          <a:stretch>
            <a:fillRect/>
          </a:stretch>
        </p:blipFill>
        <p:spPr>
          <a:xfrm>
            <a:off x="9785403" y="75744"/>
            <a:ext cx="2253495" cy="1146940"/>
          </a:xfrm>
          <a:prstGeom prst="rect">
            <a:avLst/>
          </a:prstGeom>
        </p:spPr>
      </p:pic>
    </p:spTree>
    <p:extLst>
      <p:ext uri="{BB962C8B-B14F-4D97-AF65-F5344CB8AC3E}">
        <p14:creationId xmlns:p14="http://schemas.microsoft.com/office/powerpoint/2010/main" val="1786606493"/>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bg>
      <p:bgPr>
        <a:solidFill>
          <a:srgbClr val="FFFFBD"/>
        </a:solidFill>
        <a:effectLst/>
      </p:bgPr>
    </p:bg>
    <p:spTree>
      <p:nvGrpSpPr>
        <p:cNvPr id="1" name=""/>
        <p:cNvGrpSpPr/>
        <p:nvPr/>
      </p:nvGrpSpPr>
      <p:grpSpPr>
        <a:xfrm>
          <a:off x="0" y="0"/>
          <a:ext cx="0" cy="0"/>
          <a:chOff x="0" y="0"/>
          <a:chExt cx="0" cy="0"/>
        </a:xfrm>
      </p:grpSpPr>
      <p:grpSp>
        <p:nvGrpSpPr>
          <p:cNvPr id="12" name="Group 11">
            <a:extLst>
              <a:ext uri="{FF2B5EF4-FFF2-40B4-BE49-F238E27FC236}">
                <a16:creationId xmlns:a16="http://schemas.microsoft.com/office/drawing/2014/main" id="{88C9B83F-64CD-41C1-925F-A08801FFD0BD}"/>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0" y="-8467"/>
            <a:ext cx="12192000" cy="6866467"/>
            <a:chOff x="0" y="-8467"/>
            <a:chExt cx="12192000" cy="6866467"/>
          </a:xfrm>
        </p:grpSpPr>
        <p:cxnSp>
          <p:nvCxnSpPr>
            <p:cNvPr id="13" name="Straight Connector 12">
              <a:extLst>
                <a:ext uri="{FF2B5EF4-FFF2-40B4-BE49-F238E27FC236}">
                  <a16:creationId xmlns:a16="http://schemas.microsoft.com/office/drawing/2014/main" id="{E1655065-0BD7-4422-BEC0-4401E998090A}"/>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14" name="Straight Connector 13">
              <a:extLst>
                <a:ext uri="{FF2B5EF4-FFF2-40B4-BE49-F238E27FC236}">
                  <a16:creationId xmlns:a16="http://schemas.microsoft.com/office/drawing/2014/main" id="{4DDD90AC-ABEC-4A76-9C9C-AD0A5F8FC7F2}"/>
                </a:ext>
                <a:ext uri="{C183D7F6-B498-43B3-948B-1728B52AA6E4}">
                  <adec:decorative xmlns:adec="http://schemas.microsoft.com/office/drawing/2017/decorative" val="1"/>
                </a:ext>
              </a:extLst>
            </p:cNvPr>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15" name="Rectangle 23">
              <a:extLst>
                <a:ext uri="{FF2B5EF4-FFF2-40B4-BE49-F238E27FC236}">
                  <a16:creationId xmlns:a16="http://schemas.microsoft.com/office/drawing/2014/main" id="{21A8AFEF-EC50-4C0B-9C64-814B76C8209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6" name="Rectangle 25">
              <a:extLst>
                <a:ext uri="{FF2B5EF4-FFF2-40B4-BE49-F238E27FC236}">
                  <a16:creationId xmlns:a16="http://schemas.microsoft.com/office/drawing/2014/main" id="{CAFAA800-E117-4357-84E4-56B63EA03E3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7" name="Isosceles Triangle 16">
              <a:extLst>
                <a:ext uri="{FF2B5EF4-FFF2-40B4-BE49-F238E27FC236}">
                  <a16:creationId xmlns:a16="http://schemas.microsoft.com/office/drawing/2014/main" id="{8DDFC9F4-3B45-402D-8AD7-60B3F08ED75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8" name="Rectangle 27">
              <a:extLst>
                <a:ext uri="{FF2B5EF4-FFF2-40B4-BE49-F238E27FC236}">
                  <a16:creationId xmlns:a16="http://schemas.microsoft.com/office/drawing/2014/main" id="{F26A0854-FBE4-4587-B349-06BE192BD7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19" name="Rectangle 28">
              <a:extLst>
                <a:ext uri="{FF2B5EF4-FFF2-40B4-BE49-F238E27FC236}">
                  <a16:creationId xmlns:a16="http://schemas.microsoft.com/office/drawing/2014/main" id="{54A9C4C6-FF7D-470E-BFCA-CE4F60A1F0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0" name="Rectangle 29">
              <a:extLst>
                <a:ext uri="{FF2B5EF4-FFF2-40B4-BE49-F238E27FC236}">
                  <a16:creationId xmlns:a16="http://schemas.microsoft.com/office/drawing/2014/main" id="{B1721EA8-4871-45D4-B78F-AE805A3004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1" name="Isosceles Triangle 20">
              <a:extLst>
                <a:ext uri="{FF2B5EF4-FFF2-40B4-BE49-F238E27FC236}">
                  <a16:creationId xmlns:a16="http://schemas.microsoft.com/office/drawing/2014/main" id="{E5763971-E3A3-45C6-9BA8-2E032C7A55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22" name="Isosceles Triangle 21">
              <a:extLst>
                <a:ext uri="{FF2B5EF4-FFF2-40B4-BE49-F238E27FC236}">
                  <a16:creationId xmlns:a16="http://schemas.microsoft.com/office/drawing/2014/main" id="{32752E94-0E01-4AF5-A43A-F2FAD8737C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grpSp>
      <p:pic>
        <p:nvPicPr>
          <p:cNvPr id="6" name="Content Placeholder 5">
            <a:extLst>
              <a:ext uri="{FF2B5EF4-FFF2-40B4-BE49-F238E27FC236}">
                <a16:creationId xmlns:a16="http://schemas.microsoft.com/office/drawing/2014/main" id="{8C91FB94-4E6B-DE78-262C-7A033C3805B3}"/>
              </a:ext>
            </a:extLst>
          </p:cNvPr>
          <p:cNvPicPr>
            <a:picLocks noGrp="1" noChangeAspect="1"/>
          </p:cNvPicPr>
          <p:nvPr>
            <p:ph idx="1"/>
          </p:nvPr>
        </p:nvPicPr>
        <p:blipFill>
          <a:blip r:embed="rId3"/>
          <a:srcRect l="9091" t="5888" b="15415"/>
          <a:stretch/>
        </p:blipFill>
        <p:spPr>
          <a:xfrm>
            <a:off x="4269854" y="-1"/>
            <a:ext cx="7922146" cy="6858001"/>
          </a:xfrm>
          <a:custGeom>
            <a:avLst/>
            <a:gdLst/>
            <a:ahLst/>
            <a:cxnLst/>
            <a:rect l="l" t="t" r="r" b="b"/>
            <a:pathLst>
              <a:path w="7922146" h="6858001">
                <a:moveTo>
                  <a:pt x="379987" y="0"/>
                </a:moveTo>
                <a:lnTo>
                  <a:pt x="5304971" y="0"/>
                </a:lnTo>
                <a:lnTo>
                  <a:pt x="7065281" y="0"/>
                </a:lnTo>
                <a:lnTo>
                  <a:pt x="7397540" y="0"/>
                </a:lnTo>
                <a:lnTo>
                  <a:pt x="7397540" y="1"/>
                </a:lnTo>
                <a:lnTo>
                  <a:pt x="7922146" y="1"/>
                </a:lnTo>
                <a:lnTo>
                  <a:pt x="7922146" y="6858001"/>
                </a:lnTo>
                <a:lnTo>
                  <a:pt x="7065281" y="6858001"/>
                </a:lnTo>
                <a:lnTo>
                  <a:pt x="7065281" y="6858000"/>
                </a:lnTo>
                <a:lnTo>
                  <a:pt x="5932989" y="6858000"/>
                </a:lnTo>
                <a:lnTo>
                  <a:pt x="5932989" y="6858001"/>
                </a:lnTo>
                <a:lnTo>
                  <a:pt x="27809" y="6858001"/>
                </a:lnTo>
                <a:lnTo>
                  <a:pt x="1803228" y="4521201"/>
                </a:lnTo>
                <a:close/>
                <a:moveTo>
                  <a:pt x="0" y="0"/>
                </a:moveTo>
                <a:lnTo>
                  <a:pt x="379987" y="0"/>
                </a:lnTo>
                <a:lnTo>
                  <a:pt x="0" y="407"/>
                </a:lnTo>
                <a:close/>
              </a:path>
            </a:pathLst>
          </a:custGeom>
        </p:spPr>
      </p:pic>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689072" y="0"/>
            <a:ext cx="4414555" cy="900224"/>
          </a:xfrm>
        </p:spPr>
        <p:txBody>
          <a:bodyPr vert="horz" lIns="91440" tIns="45720" rIns="91440" bIns="45720" rtlCol="0" anchor="b">
            <a:noAutofit/>
          </a:bodyPr>
          <a:lstStyle/>
          <a:p>
            <a:r>
              <a:rPr lang="en-US" dirty="0"/>
              <a:t>Task 7- check-out</a:t>
            </a:r>
          </a:p>
        </p:txBody>
      </p:sp>
      <p:cxnSp>
        <p:nvCxnSpPr>
          <p:cNvPr id="24" name="Straight Connector 23">
            <a:extLst>
              <a:ext uri="{FF2B5EF4-FFF2-40B4-BE49-F238E27FC236}">
                <a16:creationId xmlns:a16="http://schemas.microsoft.com/office/drawing/2014/main" id="{A57C1A16-B8AB-4D99-A195-A38F556A648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6" name="Straight Connector 25">
            <a:extLst>
              <a:ext uri="{FF2B5EF4-FFF2-40B4-BE49-F238E27FC236}">
                <a16:creationId xmlns:a16="http://schemas.microsoft.com/office/drawing/2014/main" id="{F8A9B20B-D1DD-4573-B5EC-558029519236}"/>
              </a:ext>
              <a:ext uri="{C183D7F6-B498-43B3-948B-1728B52AA6E4}">
                <adec:decorative xmlns:adec="http://schemas.microsoft.com/office/drawing/2017/decorative" val="1"/>
              </a:ext>
            </a:extLst>
          </p:cNvPr>
          <p:cNvCxnSpPr>
            <a:cxnSpLocks noGrp="1" noRot="1" noChangeAspect="1" noMove="1" noResize="1" noEditPoints="1" noAdjustHandles="1" noChangeArrowheads="1" noChangeShapeType="1"/>
          </p:cNvCxnSpPr>
          <p:nvPr>
            <p:extLst>
              <p:ext uri="{386F3935-93C4-4BCD-93E2-E3B085C9AB24}">
                <p16:designElem xmlns:p16="http://schemas.microsoft.com/office/powerpoint/2015/main" val="1"/>
              </p:ext>
            </p:extLst>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8" name="Rectangle 23">
            <a:extLst>
              <a:ext uri="{FF2B5EF4-FFF2-40B4-BE49-F238E27FC236}">
                <a16:creationId xmlns:a16="http://schemas.microsoft.com/office/drawing/2014/main" id="{66D61E08-70C3-48D8-BEA0-787111DC30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0" name="Rectangle 25">
            <a:extLst>
              <a:ext uri="{FF2B5EF4-FFF2-40B4-BE49-F238E27FC236}">
                <a16:creationId xmlns:a16="http://schemas.microsoft.com/office/drawing/2014/main" id="{FC55298F-0AE5-478E-AD2B-03C2614C583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2" name="Isosceles Triangle 24">
            <a:extLst>
              <a:ext uri="{FF2B5EF4-FFF2-40B4-BE49-F238E27FC236}">
                <a16:creationId xmlns:a16="http://schemas.microsoft.com/office/drawing/2014/main" id="{C180E4EA-0B63-4779-A895-7E90E71088F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4" name="Rectangle 27">
            <a:extLst>
              <a:ext uri="{FF2B5EF4-FFF2-40B4-BE49-F238E27FC236}">
                <a16:creationId xmlns:a16="http://schemas.microsoft.com/office/drawing/2014/main" id="{CEE01D9D-3DE8-4EED-B0D3-8F3C79CC767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47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6" name="Rectangle 28">
            <a:extLst>
              <a:ext uri="{FF2B5EF4-FFF2-40B4-BE49-F238E27FC236}">
                <a16:creationId xmlns:a16="http://schemas.microsoft.com/office/drawing/2014/main" id="{89AF5CE9-607F-43F4-8983-DCD6DA4051F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38" name="Rectangle 29">
            <a:extLst>
              <a:ext uri="{FF2B5EF4-FFF2-40B4-BE49-F238E27FC236}">
                <a16:creationId xmlns:a16="http://schemas.microsoft.com/office/drawing/2014/main" id="{6EEA2DBD-9E1E-4521-8C01-F32AD18A89E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sp>
        <p:nvSpPr>
          <p:cNvPr id="40" name="Isosceles Triangle 29">
            <a:extLst>
              <a:ext uri="{FF2B5EF4-FFF2-40B4-BE49-F238E27FC236}">
                <a16:creationId xmlns:a16="http://schemas.microsoft.com/office/drawing/2014/main" id="{15BBD2C1-BA9B-46A9-A27A-33498B16927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txBody>
          <a:bodyPr/>
          <a:lstStyle/>
          <a:p>
            <a:endParaRPr lang="en-GB"/>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4"/>
          <a:stretch>
            <a:fillRect/>
          </a:stretch>
        </p:blipFill>
        <p:spPr>
          <a:xfrm>
            <a:off x="9785403" y="6451600"/>
            <a:ext cx="2406597" cy="406400"/>
          </a:xfrm>
          <a:prstGeom prst="rect">
            <a:avLst/>
          </a:prstGeom>
        </p:spPr>
      </p:pic>
      <p:sp>
        <p:nvSpPr>
          <p:cNvPr id="8" name="Content Placeholder 2">
            <a:extLst>
              <a:ext uri="{FF2B5EF4-FFF2-40B4-BE49-F238E27FC236}">
                <a16:creationId xmlns:a16="http://schemas.microsoft.com/office/drawing/2014/main" id="{70877B16-B962-CD5E-3C36-3512AAE7A18A}"/>
              </a:ext>
            </a:extLst>
          </p:cNvPr>
          <p:cNvSpPr txBox="1">
            <a:spLocks/>
          </p:cNvSpPr>
          <p:nvPr/>
        </p:nvSpPr>
        <p:spPr>
          <a:xfrm>
            <a:off x="554901" y="1850139"/>
            <a:ext cx="4414555" cy="5155535"/>
          </a:xfrm>
          <a:prstGeom prst="rect">
            <a:avLst/>
          </a:prstGeom>
        </p:spPr>
        <p:txBody>
          <a:bodyPr vert="horz" lIns="91440" tIns="45720" rIns="91440" bIns="45720" rtlCol="0">
            <a:normAutofit/>
          </a:bodyPr>
          <a:lst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a:lstStyle>
          <a:p>
            <a:r>
              <a:rPr lang="en-GB" sz="2000" dirty="0">
                <a:solidFill>
                  <a:srgbClr val="000000"/>
                </a:solidFill>
                <a:latin typeface="Montserrat" panose="00000500000000000000" pitchFamily="2" charset="0"/>
              </a:rPr>
              <a:t>Think about all the information you have been given in these tasks and the things you have learnt. </a:t>
            </a:r>
          </a:p>
          <a:p>
            <a:r>
              <a:rPr lang="en-GB" sz="2000" dirty="0">
                <a:solidFill>
                  <a:srgbClr val="000000"/>
                </a:solidFill>
                <a:latin typeface="Montserrat" panose="00000500000000000000" pitchFamily="2" charset="0"/>
              </a:rPr>
              <a:t>Consider what the three ‘key takeaways’ are that you will take with you into your life beyond school. </a:t>
            </a:r>
          </a:p>
          <a:p>
            <a:r>
              <a:rPr lang="en-GB" sz="2000" dirty="0">
                <a:solidFill>
                  <a:srgbClr val="000000"/>
                </a:solidFill>
                <a:latin typeface="Montserrat" panose="00000500000000000000" pitchFamily="2" charset="0"/>
              </a:rPr>
              <a:t>Think about ‘what do you know now that you didn’t know before?’</a:t>
            </a:r>
          </a:p>
          <a:p>
            <a:pPr marL="0" indent="0">
              <a:buNone/>
            </a:pPr>
            <a:endParaRPr lang="en-GB" sz="2000" dirty="0">
              <a:solidFill>
                <a:srgbClr val="000000"/>
              </a:solidFill>
              <a:latin typeface="Montserrat" panose="00000500000000000000" pitchFamily="2" charset="0"/>
            </a:endParaRPr>
          </a:p>
        </p:txBody>
      </p:sp>
    </p:spTree>
    <p:extLst>
      <p:ext uri="{BB962C8B-B14F-4D97-AF65-F5344CB8AC3E}">
        <p14:creationId xmlns:p14="http://schemas.microsoft.com/office/powerpoint/2010/main" val="4302991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p:txBody>
          <a:bodyPr/>
          <a:lstStyle/>
          <a:p>
            <a:r>
              <a:rPr lang="en-GB" dirty="0"/>
              <a:t>Teacher Slides</a:t>
            </a:r>
          </a:p>
        </p:txBody>
      </p:sp>
      <p:sp>
        <p:nvSpPr>
          <p:cNvPr id="3" name="Content Placeholder 2">
            <a:extLst>
              <a:ext uri="{FF2B5EF4-FFF2-40B4-BE49-F238E27FC236}">
                <a16:creationId xmlns:a16="http://schemas.microsoft.com/office/drawing/2014/main" id="{D765BADC-74CF-F915-7146-5845A461B446}"/>
              </a:ext>
            </a:extLst>
          </p:cNvPr>
          <p:cNvSpPr>
            <a:spLocks noGrp="1"/>
          </p:cNvSpPr>
          <p:nvPr>
            <p:ph idx="1"/>
          </p:nvPr>
        </p:nvSpPr>
        <p:spPr>
          <a:xfrm>
            <a:off x="444364" y="1488613"/>
            <a:ext cx="9252529" cy="4644905"/>
          </a:xfrm>
        </p:spPr>
        <p:txBody>
          <a:bodyPr>
            <a:normAutofit fontScale="92500" lnSpcReduction="10000"/>
          </a:bodyPr>
          <a:lstStyle/>
          <a:p>
            <a:r>
              <a:rPr lang="en-GB" sz="2000" dirty="0"/>
              <a:t>Remember to revisit the ground rules with the children prior to beginning the lesson so they are aware of expectations. </a:t>
            </a:r>
          </a:p>
          <a:p>
            <a:r>
              <a:rPr lang="en-GB" sz="2000" dirty="0"/>
              <a:t>Potential triggers: consider what the children may already know about county lines and weapon carrying. They may be fearful of it; know someone who carries or thinking about doing so themselves. </a:t>
            </a:r>
          </a:p>
          <a:p>
            <a:r>
              <a:rPr lang="en-GB" sz="2000" dirty="0"/>
              <a:t>It is important to make sure that we do not stigmatise, shame or villainise children and young people and consider creating a safe environment for them to speak to trusted adults if they are worried.</a:t>
            </a:r>
          </a:p>
          <a:p>
            <a:r>
              <a:rPr lang="en-GB" sz="2000" dirty="0"/>
              <a:t>Similarly, it is important not to glamourise the weapon carrying and allude to the fact that the video shows someone wanting to ‘show off’ but that there are other reasons why people may want to carry a weapon. </a:t>
            </a:r>
          </a:p>
          <a:p>
            <a:r>
              <a:rPr lang="en-GB" sz="2000" dirty="0"/>
              <a:t>It is important that pupils are provided with messages that de-glamourise carrying a weapon to show off or for other means (such as protecting themselves) and demonstrate that there is hard evidence highlighting the dangers of doing so in any guise. </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2"/>
          <a:stretch>
            <a:fillRect/>
          </a:stretch>
        </p:blipFill>
        <p:spPr>
          <a:xfrm>
            <a:off x="444365" y="6133518"/>
            <a:ext cx="4290195" cy="724482"/>
          </a:xfrm>
          <a:prstGeom prst="rect">
            <a:avLst/>
          </a:prstGeom>
        </p:spPr>
      </p:pic>
    </p:spTree>
    <p:extLst>
      <p:ext uri="{BB962C8B-B14F-4D97-AF65-F5344CB8AC3E}">
        <p14:creationId xmlns:p14="http://schemas.microsoft.com/office/powerpoint/2010/main" val="117869629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p:txBody>
          <a:bodyPr/>
          <a:lstStyle/>
          <a:p>
            <a:r>
              <a:rPr lang="en-GB" dirty="0"/>
              <a:t>Teacher Slides</a:t>
            </a:r>
          </a:p>
        </p:txBody>
      </p:sp>
      <p:sp>
        <p:nvSpPr>
          <p:cNvPr id="3" name="Content Placeholder 2">
            <a:extLst>
              <a:ext uri="{FF2B5EF4-FFF2-40B4-BE49-F238E27FC236}">
                <a16:creationId xmlns:a16="http://schemas.microsoft.com/office/drawing/2014/main" id="{D765BADC-74CF-F915-7146-5845A461B446}"/>
              </a:ext>
            </a:extLst>
          </p:cNvPr>
          <p:cNvSpPr>
            <a:spLocks noGrp="1"/>
          </p:cNvSpPr>
          <p:nvPr>
            <p:ph idx="1"/>
          </p:nvPr>
        </p:nvSpPr>
        <p:spPr>
          <a:xfrm>
            <a:off x="444364" y="1488613"/>
            <a:ext cx="9299711" cy="4464512"/>
          </a:xfrm>
        </p:spPr>
        <p:txBody>
          <a:bodyPr>
            <a:normAutofit lnSpcReduction="10000"/>
          </a:bodyPr>
          <a:lstStyle/>
          <a:p>
            <a:r>
              <a:rPr lang="en-GB" dirty="0"/>
              <a:t>Be mindful when teaching not to take a negative approach and remain factual. This is a sensitive topic area so be prepared for some students who may ‘hide’ behind humour during the lessons. </a:t>
            </a:r>
          </a:p>
          <a:p>
            <a:r>
              <a:rPr lang="en-GB" dirty="0"/>
              <a:t>Ensure you are teaching in a safe learning environment: have an ask-it basket ready for any tricky questions and have a phrase ready to respond to students with should you be asked a question that may be tricky to answer. </a:t>
            </a:r>
          </a:p>
          <a:p>
            <a:r>
              <a:rPr lang="en-GB" dirty="0"/>
              <a:t>In the case of complex questions, thank the pupil for their question and ask them to write it down and add it to the basket. Assure them that you will come back to the answer and thank them for their question.</a:t>
            </a:r>
          </a:p>
          <a:p>
            <a:r>
              <a:rPr lang="en-GB" dirty="0"/>
              <a:t>If you are unsure what to do/how to answer a question- raise this with the PSHE lead and SLT to determine a course of action.</a:t>
            </a:r>
          </a:p>
          <a:p>
            <a:r>
              <a:rPr lang="en-GB" sz="2400" b="1" dirty="0">
                <a:solidFill>
                  <a:schemeClr val="accent1">
                    <a:lumMod val="75000"/>
                  </a:schemeClr>
                </a:solidFill>
              </a:rPr>
              <a:t>SAFEGUARDING: </a:t>
            </a:r>
            <a:r>
              <a:rPr lang="en-GB" sz="2400" dirty="0"/>
              <a:t>remain vigilant when delivering the lessons and ensure that you follow your normal safeguarding procedures in the event of a disclosure. </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2"/>
          <a:stretch>
            <a:fillRect/>
          </a:stretch>
        </p:blipFill>
        <p:spPr>
          <a:xfrm>
            <a:off x="444365" y="6133518"/>
            <a:ext cx="4290195" cy="724482"/>
          </a:xfrm>
          <a:prstGeom prst="rect">
            <a:avLst/>
          </a:prstGeom>
        </p:spPr>
      </p:pic>
    </p:spTree>
    <p:extLst>
      <p:ext uri="{BB962C8B-B14F-4D97-AF65-F5344CB8AC3E}">
        <p14:creationId xmlns:p14="http://schemas.microsoft.com/office/powerpoint/2010/main" val="260196817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B10EBA-B3B0-C0AE-685B-437DF04838F7}"/>
              </a:ext>
            </a:extLst>
          </p:cNvPr>
          <p:cNvSpPr>
            <a:spLocks noGrp="1"/>
          </p:cNvSpPr>
          <p:nvPr>
            <p:ph type="ctrTitle"/>
          </p:nvPr>
        </p:nvSpPr>
        <p:spPr>
          <a:xfrm>
            <a:off x="1507067" y="2137834"/>
            <a:ext cx="7766936" cy="1646302"/>
          </a:xfrm>
        </p:spPr>
        <p:txBody>
          <a:bodyPr/>
          <a:lstStyle/>
          <a:p>
            <a:r>
              <a:rPr lang="en-GB" dirty="0"/>
              <a:t>Weapon Carrying</a:t>
            </a:r>
          </a:p>
        </p:txBody>
      </p:sp>
      <p:sp>
        <p:nvSpPr>
          <p:cNvPr id="3" name="Subtitle 2">
            <a:extLst>
              <a:ext uri="{FF2B5EF4-FFF2-40B4-BE49-F238E27FC236}">
                <a16:creationId xmlns:a16="http://schemas.microsoft.com/office/drawing/2014/main" id="{B860DB42-1293-06B7-6878-49089B8053A6}"/>
              </a:ext>
            </a:extLst>
          </p:cNvPr>
          <p:cNvSpPr>
            <a:spLocks noGrp="1"/>
          </p:cNvSpPr>
          <p:nvPr>
            <p:ph type="subTitle" idx="1"/>
          </p:nvPr>
        </p:nvSpPr>
        <p:spPr/>
        <p:txBody>
          <a:bodyPr/>
          <a:lstStyle/>
          <a:p>
            <a:r>
              <a:rPr lang="en-GB" dirty="0"/>
              <a:t>Session 1: Speaking Out</a:t>
            </a:r>
          </a:p>
        </p:txBody>
      </p:sp>
      <p:pic>
        <p:nvPicPr>
          <p:cNvPr id="5" name="Picture 4">
            <a:extLst>
              <a:ext uri="{FF2B5EF4-FFF2-40B4-BE49-F238E27FC236}">
                <a16:creationId xmlns:a16="http://schemas.microsoft.com/office/drawing/2014/main" id="{15873F8F-0F14-1D1B-0780-974575B5B6EC}"/>
              </a:ext>
            </a:extLst>
          </p:cNvPr>
          <p:cNvPicPr>
            <a:picLocks noChangeAspect="1"/>
          </p:cNvPicPr>
          <p:nvPr/>
        </p:nvPicPr>
        <p:blipFill>
          <a:blip r:embed="rId2"/>
          <a:stretch>
            <a:fillRect/>
          </a:stretch>
        </p:blipFill>
        <p:spPr>
          <a:xfrm>
            <a:off x="424045" y="6118035"/>
            <a:ext cx="4381871" cy="739964"/>
          </a:xfrm>
          <a:prstGeom prst="rect">
            <a:avLst/>
          </a:prstGeom>
        </p:spPr>
      </p:pic>
    </p:spTree>
    <p:extLst>
      <p:ext uri="{BB962C8B-B14F-4D97-AF65-F5344CB8AC3E}">
        <p14:creationId xmlns:p14="http://schemas.microsoft.com/office/powerpoint/2010/main" val="22590573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E17275-C77E-4DC5-C5CB-F6CDE15C8341}"/>
              </a:ext>
            </a:extLst>
          </p:cNvPr>
          <p:cNvSpPr>
            <a:spLocks noGrp="1"/>
          </p:cNvSpPr>
          <p:nvPr>
            <p:ph type="title"/>
          </p:nvPr>
        </p:nvSpPr>
        <p:spPr>
          <a:xfrm>
            <a:off x="124441" y="194930"/>
            <a:ext cx="8596668" cy="1320800"/>
          </a:xfrm>
        </p:spPr>
        <p:txBody>
          <a:bodyPr/>
          <a:lstStyle/>
          <a:p>
            <a:r>
              <a:rPr lang="en-GB" dirty="0"/>
              <a:t>Group Agreement</a:t>
            </a:r>
          </a:p>
        </p:txBody>
      </p:sp>
      <p:sp>
        <p:nvSpPr>
          <p:cNvPr id="3" name="Scroll: Horizontal 2">
            <a:extLst>
              <a:ext uri="{FF2B5EF4-FFF2-40B4-BE49-F238E27FC236}">
                <a16:creationId xmlns:a16="http://schemas.microsoft.com/office/drawing/2014/main" id="{8CCF025E-9F0D-0BD5-5F65-7B3B6EDC65F8}"/>
              </a:ext>
            </a:extLst>
          </p:cNvPr>
          <p:cNvSpPr/>
          <p:nvPr/>
        </p:nvSpPr>
        <p:spPr>
          <a:xfrm>
            <a:off x="733647" y="1297172"/>
            <a:ext cx="8596668" cy="4625163"/>
          </a:xfrm>
          <a:prstGeom prst="horizontalScroll">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marL="0" marR="0" lvl="0" indent="0" algn="l" defTabSz="457200" rtl="0" eaLnBrk="1" fontAlgn="auto" latinLnBrk="0" hangingPunct="1">
              <a:lnSpc>
                <a:spcPct val="100000"/>
              </a:lnSpc>
              <a:spcBef>
                <a:spcPts val="0"/>
              </a:spcBef>
              <a:spcAft>
                <a:spcPts val="0"/>
              </a:spcAft>
              <a:buClrTx/>
              <a:buSzTx/>
              <a:buFontTx/>
              <a:buNone/>
              <a:tabLst/>
              <a:defRPr/>
            </a:pPr>
            <a:r>
              <a:rPr kumimoji="0" lang="en-GB" sz="1800" b="0" i="0" u="none" strike="noStrike" kern="1200" cap="none" spc="0" normalizeH="0" baseline="0" noProof="0" dirty="0">
                <a:ln>
                  <a:noFill/>
                </a:ln>
                <a:solidFill>
                  <a:prstClr val="white"/>
                </a:solidFill>
                <a:effectLst/>
                <a:uLnTx/>
                <a:uFillTx/>
                <a:latin typeface="Comic Sans MS"/>
                <a:ea typeface="+mn-ea"/>
                <a:cs typeface="+mn-cs"/>
              </a:rPr>
              <a:t>Type in your agreed ground rules here:</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omic Sans MS"/>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omic Sans MS"/>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omic Sans MS"/>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omic Sans MS"/>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omic Sans MS"/>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omic Sans MS"/>
                <a:ea typeface="+mn-ea"/>
                <a:cs typeface="+mn-cs"/>
              </a:rPr>
              <a:t> </a:t>
            </a:r>
          </a:p>
          <a:p>
            <a:pPr marL="285750" marR="0" lvl="0" indent="-28575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GB" sz="1800" b="0" i="0" u="none" strike="noStrike" kern="1200" cap="none" spc="0" normalizeH="0" baseline="0" noProof="0" dirty="0">
                <a:ln>
                  <a:noFill/>
                </a:ln>
                <a:solidFill>
                  <a:prstClr val="white"/>
                </a:solidFill>
                <a:effectLst/>
                <a:uLnTx/>
                <a:uFillTx/>
                <a:latin typeface="Comic Sans MS"/>
                <a:ea typeface="+mn-ea"/>
                <a:cs typeface="+mn-cs"/>
              </a:rPr>
              <a:t> </a:t>
            </a:r>
          </a:p>
        </p:txBody>
      </p:sp>
      <p:pic>
        <p:nvPicPr>
          <p:cNvPr id="4" name="Picture 3">
            <a:extLst>
              <a:ext uri="{FF2B5EF4-FFF2-40B4-BE49-F238E27FC236}">
                <a16:creationId xmlns:a16="http://schemas.microsoft.com/office/drawing/2014/main" id="{6D390F1C-5A69-3BAB-9F37-A8D3E34777F2}"/>
              </a:ext>
            </a:extLst>
          </p:cNvPr>
          <p:cNvPicPr>
            <a:picLocks noChangeAspect="1"/>
          </p:cNvPicPr>
          <p:nvPr/>
        </p:nvPicPr>
        <p:blipFill>
          <a:blip r:embed="rId2"/>
          <a:stretch>
            <a:fillRect/>
          </a:stretch>
        </p:blipFill>
        <p:spPr>
          <a:xfrm>
            <a:off x="7149965" y="6006555"/>
            <a:ext cx="5042035" cy="851445"/>
          </a:xfrm>
          <a:prstGeom prst="rect">
            <a:avLst/>
          </a:prstGeom>
        </p:spPr>
      </p:pic>
    </p:spTree>
    <p:extLst>
      <p:ext uri="{BB962C8B-B14F-4D97-AF65-F5344CB8AC3E}">
        <p14:creationId xmlns:p14="http://schemas.microsoft.com/office/powerpoint/2010/main" val="187275801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98214" y="101600"/>
            <a:ext cx="8596668" cy="771525"/>
          </a:xfrm>
        </p:spPr>
        <p:txBody>
          <a:bodyPr/>
          <a:lstStyle/>
          <a:p>
            <a:r>
              <a:rPr lang="en-GB" dirty="0"/>
              <a:t>Task 1- check-in</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2"/>
          <a:stretch>
            <a:fillRect/>
          </a:stretch>
        </p:blipFill>
        <p:spPr>
          <a:xfrm>
            <a:off x="9785403" y="6451600"/>
            <a:ext cx="2406597" cy="406400"/>
          </a:xfrm>
          <a:prstGeom prst="rect">
            <a:avLst/>
          </a:prstGeom>
        </p:spPr>
      </p:pic>
      <p:sp>
        <p:nvSpPr>
          <p:cNvPr id="3" name="Cloud 2">
            <a:extLst>
              <a:ext uri="{FF2B5EF4-FFF2-40B4-BE49-F238E27FC236}">
                <a16:creationId xmlns:a16="http://schemas.microsoft.com/office/drawing/2014/main" id="{E7092DFF-8D28-B652-3F63-D577C9C54450}"/>
              </a:ext>
            </a:extLst>
          </p:cNvPr>
          <p:cNvSpPr/>
          <p:nvPr/>
        </p:nvSpPr>
        <p:spPr>
          <a:xfrm>
            <a:off x="98214" y="2149943"/>
            <a:ext cx="3495591" cy="2558113"/>
          </a:xfrm>
          <a:prstGeom prst="cloud">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sz="2800" b="1" dirty="0"/>
              <a:t>What is peer pressure? </a:t>
            </a:r>
          </a:p>
        </p:txBody>
      </p:sp>
      <p:graphicFrame>
        <p:nvGraphicFramePr>
          <p:cNvPr id="4" name="Diagram 3">
            <a:extLst>
              <a:ext uri="{FF2B5EF4-FFF2-40B4-BE49-F238E27FC236}">
                <a16:creationId xmlns:a16="http://schemas.microsoft.com/office/drawing/2014/main" id="{68A61DFF-8496-4BCC-2C6D-F39844AD430D}"/>
              </a:ext>
            </a:extLst>
          </p:cNvPr>
          <p:cNvGraphicFramePr/>
          <p:nvPr>
            <p:extLst>
              <p:ext uri="{D42A27DB-BD31-4B8C-83A1-F6EECF244321}">
                <p14:modId xmlns:p14="http://schemas.microsoft.com/office/powerpoint/2010/main" val="4293277795"/>
              </p:ext>
            </p:extLst>
          </p:nvPr>
        </p:nvGraphicFramePr>
        <p:xfrm>
          <a:off x="3838699" y="393405"/>
          <a:ext cx="8596668" cy="5744929"/>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6" name="Arrow: Right 5">
            <a:extLst>
              <a:ext uri="{FF2B5EF4-FFF2-40B4-BE49-F238E27FC236}">
                <a16:creationId xmlns:a16="http://schemas.microsoft.com/office/drawing/2014/main" id="{0127CC22-53CA-84FA-08A6-AB99077A6FEC}"/>
              </a:ext>
            </a:extLst>
          </p:cNvPr>
          <p:cNvSpPr/>
          <p:nvPr/>
        </p:nvSpPr>
        <p:spPr>
          <a:xfrm>
            <a:off x="3742660" y="2806995"/>
            <a:ext cx="2881424" cy="1063256"/>
          </a:xfrm>
          <a:prstGeom prst="rightArrow">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lang="en-GB" dirty="0"/>
              <a:t>Consider…</a:t>
            </a:r>
          </a:p>
        </p:txBody>
      </p:sp>
    </p:spTree>
    <p:extLst>
      <p:ext uri="{BB962C8B-B14F-4D97-AF65-F5344CB8AC3E}">
        <p14:creationId xmlns:p14="http://schemas.microsoft.com/office/powerpoint/2010/main" val="148364935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0" y="2133550"/>
            <a:ext cx="12192000" cy="2590899"/>
          </a:xfrm>
        </p:spPr>
        <p:txBody>
          <a:bodyPr>
            <a:normAutofit/>
          </a:bodyPr>
          <a:lstStyle/>
          <a:p>
            <a:pPr algn="ctr"/>
            <a:r>
              <a:rPr lang="en-GB" dirty="0"/>
              <a:t>Task 2- Video Clip</a:t>
            </a:r>
            <a:br>
              <a:rPr lang="en-GB" dirty="0"/>
            </a:br>
            <a:br>
              <a:rPr lang="en-GB" dirty="0"/>
            </a:br>
            <a:r>
              <a:rPr lang="en-GB" sz="2800" dirty="0"/>
              <a:t>https://www.youtube.com/watch?v=Y5BBbxrOJ60</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2"/>
          <a:stretch>
            <a:fillRect/>
          </a:stretch>
        </p:blipFill>
        <p:spPr>
          <a:xfrm>
            <a:off x="9785403" y="6451600"/>
            <a:ext cx="2406597" cy="406400"/>
          </a:xfrm>
          <a:prstGeom prst="rect">
            <a:avLst/>
          </a:prstGeom>
        </p:spPr>
      </p:pic>
    </p:spTree>
    <p:extLst>
      <p:ext uri="{BB962C8B-B14F-4D97-AF65-F5344CB8AC3E}">
        <p14:creationId xmlns:p14="http://schemas.microsoft.com/office/powerpoint/2010/main" val="3098521338"/>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82ADB9-2AEB-0052-B8DC-06FBFCEE73CF}"/>
              </a:ext>
            </a:extLst>
          </p:cNvPr>
          <p:cNvSpPr>
            <a:spLocks noGrp="1"/>
          </p:cNvSpPr>
          <p:nvPr>
            <p:ph type="title"/>
          </p:nvPr>
        </p:nvSpPr>
        <p:spPr>
          <a:xfrm>
            <a:off x="14538" y="46354"/>
            <a:ext cx="8596668" cy="771525"/>
          </a:xfrm>
        </p:spPr>
        <p:txBody>
          <a:bodyPr/>
          <a:lstStyle/>
          <a:p>
            <a:r>
              <a:rPr lang="en-GB" dirty="0"/>
              <a:t>Task 3- emotions graph</a:t>
            </a:r>
          </a:p>
        </p:txBody>
      </p:sp>
      <p:pic>
        <p:nvPicPr>
          <p:cNvPr id="5" name="Picture 4">
            <a:extLst>
              <a:ext uri="{FF2B5EF4-FFF2-40B4-BE49-F238E27FC236}">
                <a16:creationId xmlns:a16="http://schemas.microsoft.com/office/drawing/2014/main" id="{C80BA23D-FED6-E870-6548-D1D6018F97C2}"/>
              </a:ext>
            </a:extLst>
          </p:cNvPr>
          <p:cNvPicPr>
            <a:picLocks noChangeAspect="1"/>
          </p:cNvPicPr>
          <p:nvPr/>
        </p:nvPicPr>
        <p:blipFill>
          <a:blip r:embed="rId2"/>
          <a:stretch>
            <a:fillRect/>
          </a:stretch>
        </p:blipFill>
        <p:spPr>
          <a:xfrm>
            <a:off x="9785403" y="6451600"/>
            <a:ext cx="2406597" cy="406400"/>
          </a:xfrm>
          <a:prstGeom prst="rect">
            <a:avLst/>
          </a:prstGeom>
        </p:spPr>
      </p:pic>
      <p:cxnSp>
        <p:nvCxnSpPr>
          <p:cNvPr id="9" name="Straight Connector 8">
            <a:extLst>
              <a:ext uri="{FF2B5EF4-FFF2-40B4-BE49-F238E27FC236}">
                <a16:creationId xmlns:a16="http://schemas.microsoft.com/office/drawing/2014/main" id="{B73C0771-1605-674D-9618-D017328A1547}"/>
              </a:ext>
            </a:extLst>
          </p:cNvPr>
          <p:cNvCxnSpPr>
            <a:cxnSpLocks/>
          </p:cNvCxnSpPr>
          <p:nvPr/>
        </p:nvCxnSpPr>
        <p:spPr>
          <a:xfrm>
            <a:off x="1318437" y="861237"/>
            <a:ext cx="0" cy="5295014"/>
          </a:xfrm>
          <a:prstGeom prst="line">
            <a:avLst/>
          </a:prstGeom>
          <a:ln w="57150"/>
        </p:spPr>
        <p:style>
          <a:lnRef idx="3">
            <a:schemeClr val="accent1"/>
          </a:lnRef>
          <a:fillRef idx="0">
            <a:schemeClr val="accent1"/>
          </a:fillRef>
          <a:effectRef idx="2">
            <a:schemeClr val="accent1"/>
          </a:effectRef>
          <a:fontRef idx="minor">
            <a:schemeClr val="tx1"/>
          </a:fontRef>
        </p:style>
      </p:cxnSp>
      <p:cxnSp>
        <p:nvCxnSpPr>
          <p:cNvPr id="10" name="Straight Connector 9">
            <a:extLst>
              <a:ext uri="{FF2B5EF4-FFF2-40B4-BE49-F238E27FC236}">
                <a16:creationId xmlns:a16="http://schemas.microsoft.com/office/drawing/2014/main" id="{3AD8D91C-12BE-27AC-1D19-BBB3502941CA}"/>
              </a:ext>
            </a:extLst>
          </p:cNvPr>
          <p:cNvCxnSpPr>
            <a:cxnSpLocks/>
          </p:cNvCxnSpPr>
          <p:nvPr/>
        </p:nvCxnSpPr>
        <p:spPr>
          <a:xfrm flipH="1">
            <a:off x="1318437" y="6156251"/>
            <a:ext cx="8729330" cy="0"/>
          </a:xfrm>
          <a:prstGeom prst="line">
            <a:avLst/>
          </a:prstGeom>
          <a:ln w="57150"/>
        </p:spPr>
        <p:style>
          <a:lnRef idx="3">
            <a:schemeClr val="accent1"/>
          </a:lnRef>
          <a:fillRef idx="0">
            <a:schemeClr val="accent1"/>
          </a:fillRef>
          <a:effectRef idx="2">
            <a:schemeClr val="accent1"/>
          </a:effectRef>
          <a:fontRef idx="minor">
            <a:schemeClr val="tx1"/>
          </a:fontRef>
        </p:style>
      </p:cxnSp>
      <p:sp>
        <p:nvSpPr>
          <p:cNvPr id="15" name="Smiley Face 14">
            <a:extLst>
              <a:ext uri="{FF2B5EF4-FFF2-40B4-BE49-F238E27FC236}">
                <a16:creationId xmlns:a16="http://schemas.microsoft.com/office/drawing/2014/main" id="{0CE9C934-C89A-E5B4-6D35-1A8653CDE7AF}"/>
              </a:ext>
            </a:extLst>
          </p:cNvPr>
          <p:cNvSpPr/>
          <p:nvPr/>
        </p:nvSpPr>
        <p:spPr>
          <a:xfrm>
            <a:off x="8492863" y="457201"/>
            <a:ext cx="563524" cy="57541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6" name="TextBox 15">
            <a:extLst>
              <a:ext uri="{FF2B5EF4-FFF2-40B4-BE49-F238E27FC236}">
                <a16:creationId xmlns:a16="http://schemas.microsoft.com/office/drawing/2014/main" id="{8689F3E2-91DD-DE8B-52F5-E4AD3F3A8B89}"/>
              </a:ext>
            </a:extLst>
          </p:cNvPr>
          <p:cNvSpPr txBox="1"/>
          <p:nvPr/>
        </p:nvSpPr>
        <p:spPr>
          <a:xfrm>
            <a:off x="191385" y="836502"/>
            <a:ext cx="1318435" cy="646331"/>
          </a:xfrm>
          <a:prstGeom prst="rect">
            <a:avLst/>
          </a:prstGeom>
          <a:noFill/>
        </p:spPr>
        <p:txBody>
          <a:bodyPr wrap="square" rtlCol="0">
            <a:spAutoFit/>
          </a:bodyPr>
          <a:lstStyle/>
          <a:p>
            <a:r>
              <a:rPr lang="en-GB" dirty="0"/>
              <a:t>Positive Emotions</a:t>
            </a:r>
          </a:p>
        </p:txBody>
      </p:sp>
      <p:sp>
        <p:nvSpPr>
          <p:cNvPr id="17" name="TextBox 16">
            <a:extLst>
              <a:ext uri="{FF2B5EF4-FFF2-40B4-BE49-F238E27FC236}">
                <a16:creationId xmlns:a16="http://schemas.microsoft.com/office/drawing/2014/main" id="{0AFD109F-04C0-7066-C5E3-8454B7EFC5FF}"/>
              </a:ext>
            </a:extLst>
          </p:cNvPr>
          <p:cNvSpPr txBox="1"/>
          <p:nvPr/>
        </p:nvSpPr>
        <p:spPr>
          <a:xfrm>
            <a:off x="191385" y="5698332"/>
            <a:ext cx="1318435" cy="646331"/>
          </a:xfrm>
          <a:prstGeom prst="rect">
            <a:avLst/>
          </a:prstGeom>
          <a:noFill/>
        </p:spPr>
        <p:txBody>
          <a:bodyPr wrap="square" rtlCol="0">
            <a:spAutoFit/>
          </a:bodyPr>
          <a:lstStyle/>
          <a:p>
            <a:r>
              <a:rPr lang="en-GB" dirty="0"/>
              <a:t>Negative Emotions</a:t>
            </a:r>
          </a:p>
        </p:txBody>
      </p:sp>
      <p:sp>
        <p:nvSpPr>
          <p:cNvPr id="18" name="TextBox 17">
            <a:extLst>
              <a:ext uri="{FF2B5EF4-FFF2-40B4-BE49-F238E27FC236}">
                <a16:creationId xmlns:a16="http://schemas.microsoft.com/office/drawing/2014/main" id="{28EBA581-A674-9373-DC21-0A2F72A821DF}"/>
              </a:ext>
            </a:extLst>
          </p:cNvPr>
          <p:cNvSpPr txBox="1"/>
          <p:nvPr/>
        </p:nvSpPr>
        <p:spPr>
          <a:xfrm>
            <a:off x="1273237" y="6172864"/>
            <a:ext cx="1318435" cy="307777"/>
          </a:xfrm>
          <a:prstGeom prst="rect">
            <a:avLst/>
          </a:prstGeom>
          <a:noFill/>
        </p:spPr>
        <p:txBody>
          <a:bodyPr wrap="square" rtlCol="0">
            <a:spAutoFit/>
          </a:bodyPr>
          <a:lstStyle/>
          <a:p>
            <a:r>
              <a:rPr lang="en-GB" sz="1400" dirty="0"/>
              <a:t>Start</a:t>
            </a:r>
          </a:p>
        </p:txBody>
      </p:sp>
      <p:sp>
        <p:nvSpPr>
          <p:cNvPr id="19" name="TextBox 18">
            <a:extLst>
              <a:ext uri="{FF2B5EF4-FFF2-40B4-BE49-F238E27FC236}">
                <a16:creationId xmlns:a16="http://schemas.microsoft.com/office/drawing/2014/main" id="{593EAA80-7E17-2C09-AE55-8A1F88EE51A4}"/>
              </a:ext>
            </a:extLst>
          </p:cNvPr>
          <p:cNvSpPr txBox="1"/>
          <p:nvPr/>
        </p:nvSpPr>
        <p:spPr>
          <a:xfrm>
            <a:off x="8301478" y="6189990"/>
            <a:ext cx="1318435" cy="307777"/>
          </a:xfrm>
          <a:prstGeom prst="rect">
            <a:avLst/>
          </a:prstGeom>
          <a:noFill/>
        </p:spPr>
        <p:txBody>
          <a:bodyPr wrap="square" rtlCol="0">
            <a:spAutoFit/>
          </a:bodyPr>
          <a:lstStyle/>
          <a:p>
            <a:r>
              <a:rPr lang="en-GB" sz="1400" dirty="0"/>
              <a:t>After telling</a:t>
            </a:r>
          </a:p>
        </p:txBody>
      </p:sp>
      <p:sp>
        <p:nvSpPr>
          <p:cNvPr id="20" name="Smiley Face 19">
            <a:extLst>
              <a:ext uri="{FF2B5EF4-FFF2-40B4-BE49-F238E27FC236}">
                <a16:creationId xmlns:a16="http://schemas.microsoft.com/office/drawing/2014/main" id="{8A13D533-F59C-3168-2872-9ABBC72F8854}"/>
              </a:ext>
            </a:extLst>
          </p:cNvPr>
          <p:cNvSpPr/>
          <p:nvPr/>
        </p:nvSpPr>
        <p:spPr>
          <a:xfrm>
            <a:off x="8645263" y="609601"/>
            <a:ext cx="563524" cy="57541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1" name="Smiley Face 20">
            <a:extLst>
              <a:ext uri="{FF2B5EF4-FFF2-40B4-BE49-F238E27FC236}">
                <a16:creationId xmlns:a16="http://schemas.microsoft.com/office/drawing/2014/main" id="{610B824A-4AAB-5B66-8A28-9B62E1CEF2FA}"/>
              </a:ext>
            </a:extLst>
          </p:cNvPr>
          <p:cNvSpPr/>
          <p:nvPr/>
        </p:nvSpPr>
        <p:spPr>
          <a:xfrm>
            <a:off x="8797663" y="762001"/>
            <a:ext cx="563524" cy="57541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2" name="Smiley Face 21">
            <a:extLst>
              <a:ext uri="{FF2B5EF4-FFF2-40B4-BE49-F238E27FC236}">
                <a16:creationId xmlns:a16="http://schemas.microsoft.com/office/drawing/2014/main" id="{73A5CAB8-76CF-7AC9-2287-1A603BC7BDE6}"/>
              </a:ext>
            </a:extLst>
          </p:cNvPr>
          <p:cNvSpPr/>
          <p:nvPr/>
        </p:nvSpPr>
        <p:spPr>
          <a:xfrm>
            <a:off x="8950063" y="914401"/>
            <a:ext cx="563524" cy="57541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3" name="Smiley Face 22">
            <a:extLst>
              <a:ext uri="{FF2B5EF4-FFF2-40B4-BE49-F238E27FC236}">
                <a16:creationId xmlns:a16="http://schemas.microsoft.com/office/drawing/2014/main" id="{735915D3-C48A-DB72-2578-01CC49990EDE}"/>
              </a:ext>
            </a:extLst>
          </p:cNvPr>
          <p:cNvSpPr/>
          <p:nvPr/>
        </p:nvSpPr>
        <p:spPr>
          <a:xfrm>
            <a:off x="9102463" y="1066801"/>
            <a:ext cx="563524" cy="57541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4" name="Smiley Face 23">
            <a:extLst>
              <a:ext uri="{FF2B5EF4-FFF2-40B4-BE49-F238E27FC236}">
                <a16:creationId xmlns:a16="http://schemas.microsoft.com/office/drawing/2014/main" id="{DD773A6B-C4D9-5A00-A96E-08893D8E1C57}"/>
              </a:ext>
            </a:extLst>
          </p:cNvPr>
          <p:cNvSpPr/>
          <p:nvPr/>
        </p:nvSpPr>
        <p:spPr>
          <a:xfrm>
            <a:off x="9254863" y="1219201"/>
            <a:ext cx="563524" cy="57541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5" name="Smiley Face 24">
            <a:extLst>
              <a:ext uri="{FF2B5EF4-FFF2-40B4-BE49-F238E27FC236}">
                <a16:creationId xmlns:a16="http://schemas.microsoft.com/office/drawing/2014/main" id="{F374F707-4D85-5F42-4B51-5D5A385CE2B3}"/>
              </a:ext>
            </a:extLst>
          </p:cNvPr>
          <p:cNvSpPr/>
          <p:nvPr/>
        </p:nvSpPr>
        <p:spPr>
          <a:xfrm>
            <a:off x="9407263" y="1371601"/>
            <a:ext cx="563524" cy="57541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6" name="Smiley Face 25">
            <a:extLst>
              <a:ext uri="{FF2B5EF4-FFF2-40B4-BE49-F238E27FC236}">
                <a16:creationId xmlns:a16="http://schemas.microsoft.com/office/drawing/2014/main" id="{537BF434-FC4A-09B4-ACBF-56D19BA6A28D}"/>
              </a:ext>
            </a:extLst>
          </p:cNvPr>
          <p:cNvSpPr/>
          <p:nvPr/>
        </p:nvSpPr>
        <p:spPr>
          <a:xfrm>
            <a:off x="7708824" y="414041"/>
            <a:ext cx="563524" cy="575413"/>
          </a:xfrm>
          <a:prstGeom prst="smileyFac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8" name="Smiley Face 27">
            <a:extLst>
              <a:ext uri="{FF2B5EF4-FFF2-40B4-BE49-F238E27FC236}">
                <a16:creationId xmlns:a16="http://schemas.microsoft.com/office/drawing/2014/main" id="{3904C16F-7A75-1A49-E3FA-04F6BAE312C5}"/>
              </a:ext>
            </a:extLst>
          </p:cNvPr>
          <p:cNvSpPr/>
          <p:nvPr/>
        </p:nvSpPr>
        <p:spPr>
          <a:xfrm>
            <a:off x="7861224" y="566441"/>
            <a:ext cx="563524" cy="575413"/>
          </a:xfrm>
          <a:prstGeom prst="smileyFac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9" name="Smiley Face 28">
            <a:extLst>
              <a:ext uri="{FF2B5EF4-FFF2-40B4-BE49-F238E27FC236}">
                <a16:creationId xmlns:a16="http://schemas.microsoft.com/office/drawing/2014/main" id="{D53E2E43-3BF9-4989-85FD-40E9F2DBFD2A}"/>
              </a:ext>
            </a:extLst>
          </p:cNvPr>
          <p:cNvSpPr/>
          <p:nvPr/>
        </p:nvSpPr>
        <p:spPr>
          <a:xfrm>
            <a:off x="8013624" y="718841"/>
            <a:ext cx="563524" cy="575413"/>
          </a:xfrm>
          <a:prstGeom prst="smileyFac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0" name="Smiley Face 29">
            <a:extLst>
              <a:ext uri="{FF2B5EF4-FFF2-40B4-BE49-F238E27FC236}">
                <a16:creationId xmlns:a16="http://schemas.microsoft.com/office/drawing/2014/main" id="{A2592362-ECFB-013D-F680-71CFF0E2B05D}"/>
              </a:ext>
            </a:extLst>
          </p:cNvPr>
          <p:cNvSpPr/>
          <p:nvPr/>
        </p:nvSpPr>
        <p:spPr>
          <a:xfrm>
            <a:off x="8211101" y="871241"/>
            <a:ext cx="563524" cy="575413"/>
          </a:xfrm>
          <a:prstGeom prst="smileyFac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31" name="Smiley Face 30">
            <a:extLst>
              <a:ext uri="{FF2B5EF4-FFF2-40B4-BE49-F238E27FC236}">
                <a16:creationId xmlns:a16="http://schemas.microsoft.com/office/drawing/2014/main" id="{9A642EB1-FEDB-AB71-C7FC-664A0BAF0C72}"/>
              </a:ext>
            </a:extLst>
          </p:cNvPr>
          <p:cNvSpPr/>
          <p:nvPr/>
        </p:nvSpPr>
        <p:spPr>
          <a:xfrm>
            <a:off x="8318424" y="1023641"/>
            <a:ext cx="563524" cy="575413"/>
          </a:xfrm>
          <a:prstGeom prst="smileyFac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Smiley Face 31">
            <a:extLst>
              <a:ext uri="{FF2B5EF4-FFF2-40B4-BE49-F238E27FC236}">
                <a16:creationId xmlns:a16="http://schemas.microsoft.com/office/drawing/2014/main" id="{9D0EFA04-E2BC-8B86-3F17-C54C79A08E93}"/>
              </a:ext>
            </a:extLst>
          </p:cNvPr>
          <p:cNvSpPr/>
          <p:nvPr/>
        </p:nvSpPr>
        <p:spPr>
          <a:xfrm>
            <a:off x="8470824" y="1176041"/>
            <a:ext cx="563524" cy="575413"/>
          </a:xfrm>
          <a:prstGeom prst="smileyFac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3" name="Smiley Face 32">
            <a:extLst>
              <a:ext uri="{FF2B5EF4-FFF2-40B4-BE49-F238E27FC236}">
                <a16:creationId xmlns:a16="http://schemas.microsoft.com/office/drawing/2014/main" id="{91639BF0-E21A-50F4-A9FF-0CA201C782E6}"/>
              </a:ext>
            </a:extLst>
          </p:cNvPr>
          <p:cNvSpPr/>
          <p:nvPr/>
        </p:nvSpPr>
        <p:spPr>
          <a:xfrm>
            <a:off x="8668301" y="1328441"/>
            <a:ext cx="563524" cy="575413"/>
          </a:xfrm>
          <a:prstGeom prst="smileyFac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756865DD-0634-C2F7-5C45-3E96FC7807F7}"/>
              </a:ext>
            </a:extLst>
          </p:cNvPr>
          <p:cNvSpPr txBox="1"/>
          <p:nvPr/>
        </p:nvSpPr>
        <p:spPr>
          <a:xfrm>
            <a:off x="1971051" y="6165023"/>
            <a:ext cx="1429229" cy="307777"/>
          </a:xfrm>
          <a:prstGeom prst="rect">
            <a:avLst/>
          </a:prstGeom>
          <a:noFill/>
        </p:spPr>
        <p:txBody>
          <a:bodyPr wrap="square" rtlCol="0">
            <a:spAutoFit/>
          </a:bodyPr>
          <a:lstStyle/>
          <a:p>
            <a:r>
              <a:rPr lang="en-GB" sz="1400" dirty="0"/>
              <a:t>at the park</a:t>
            </a:r>
          </a:p>
        </p:txBody>
      </p:sp>
      <p:sp>
        <p:nvSpPr>
          <p:cNvPr id="35" name="TextBox 34">
            <a:extLst>
              <a:ext uri="{FF2B5EF4-FFF2-40B4-BE49-F238E27FC236}">
                <a16:creationId xmlns:a16="http://schemas.microsoft.com/office/drawing/2014/main" id="{61B70552-BBC1-2DB8-437D-ECA4EB0DBEBA}"/>
              </a:ext>
            </a:extLst>
          </p:cNvPr>
          <p:cNvSpPr txBox="1"/>
          <p:nvPr/>
        </p:nvSpPr>
        <p:spPr>
          <a:xfrm>
            <a:off x="3289486" y="6147480"/>
            <a:ext cx="1318435" cy="523220"/>
          </a:xfrm>
          <a:prstGeom prst="rect">
            <a:avLst/>
          </a:prstGeom>
          <a:noFill/>
        </p:spPr>
        <p:txBody>
          <a:bodyPr wrap="square" rtlCol="0">
            <a:spAutoFit/>
          </a:bodyPr>
          <a:lstStyle/>
          <a:p>
            <a:r>
              <a:rPr lang="en-GB" sz="1400" dirty="0"/>
              <a:t>Confronting each other</a:t>
            </a:r>
          </a:p>
        </p:txBody>
      </p:sp>
      <p:sp>
        <p:nvSpPr>
          <p:cNvPr id="36" name="TextBox 35">
            <a:extLst>
              <a:ext uri="{FF2B5EF4-FFF2-40B4-BE49-F238E27FC236}">
                <a16:creationId xmlns:a16="http://schemas.microsoft.com/office/drawing/2014/main" id="{CBDA845B-2EEE-3922-B10B-41519CEB415E}"/>
              </a:ext>
            </a:extLst>
          </p:cNvPr>
          <p:cNvSpPr txBox="1"/>
          <p:nvPr/>
        </p:nvSpPr>
        <p:spPr>
          <a:xfrm>
            <a:off x="4644700" y="6174904"/>
            <a:ext cx="1318435" cy="523220"/>
          </a:xfrm>
          <a:prstGeom prst="rect">
            <a:avLst/>
          </a:prstGeom>
          <a:noFill/>
        </p:spPr>
        <p:txBody>
          <a:bodyPr wrap="square" rtlCol="0">
            <a:spAutoFit/>
          </a:bodyPr>
          <a:lstStyle/>
          <a:p>
            <a:r>
              <a:rPr lang="en-GB" sz="1400" dirty="0"/>
              <a:t>After walking away</a:t>
            </a:r>
          </a:p>
        </p:txBody>
      </p:sp>
      <p:sp>
        <p:nvSpPr>
          <p:cNvPr id="37" name="TextBox 36">
            <a:extLst>
              <a:ext uri="{FF2B5EF4-FFF2-40B4-BE49-F238E27FC236}">
                <a16:creationId xmlns:a16="http://schemas.microsoft.com/office/drawing/2014/main" id="{0E597178-EB4D-EB65-E35B-78950DCC33ED}"/>
              </a:ext>
            </a:extLst>
          </p:cNvPr>
          <p:cNvSpPr txBox="1"/>
          <p:nvPr/>
        </p:nvSpPr>
        <p:spPr>
          <a:xfrm>
            <a:off x="6048681" y="6234419"/>
            <a:ext cx="1318435" cy="307777"/>
          </a:xfrm>
          <a:prstGeom prst="rect">
            <a:avLst/>
          </a:prstGeom>
          <a:noFill/>
        </p:spPr>
        <p:txBody>
          <a:bodyPr wrap="square" rtlCol="0">
            <a:spAutoFit/>
          </a:bodyPr>
          <a:lstStyle/>
          <a:p>
            <a:r>
              <a:rPr lang="en-GB" sz="1400" dirty="0"/>
              <a:t>That night</a:t>
            </a:r>
          </a:p>
        </p:txBody>
      </p:sp>
      <p:sp>
        <p:nvSpPr>
          <p:cNvPr id="38" name="TextBox 37">
            <a:extLst>
              <a:ext uri="{FF2B5EF4-FFF2-40B4-BE49-F238E27FC236}">
                <a16:creationId xmlns:a16="http://schemas.microsoft.com/office/drawing/2014/main" id="{32DF0A8C-1355-5DD2-BF52-D446F142A4C2}"/>
              </a:ext>
            </a:extLst>
          </p:cNvPr>
          <p:cNvSpPr txBox="1"/>
          <p:nvPr/>
        </p:nvSpPr>
        <p:spPr>
          <a:xfrm>
            <a:off x="7170776" y="6206422"/>
            <a:ext cx="1318435" cy="523220"/>
          </a:xfrm>
          <a:prstGeom prst="rect">
            <a:avLst/>
          </a:prstGeom>
          <a:noFill/>
        </p:spPr>
        <p:txBody>
          <a:bodyPr wrap="square" rtlCol="0">
            <a:spAutoFit/>
          </a:bodyPr>
          <a:lstStyle/>
          <a:p>
            <a:r>
              <a:rPr lang="en-GB" sz="1400" dirty="0"/>
              <a:t>Just before telling</a:t>
            </a:r>
          </a:p>
        </p:txBody>
      </p:sp>
      <p:sp>
        <p:nvSpPr>
          <p:cNvPr id="39" name="TextBox 38">
            <a:extLst>
              <a:ext uri="{FF2B5EF4-FFF2-40B4-BE49-F238E27FC236}">
                <a16:creationId xmlns:a16="http://schemas.microsoft.com/office/drawing/2014/main" id="{0C2C6EBB-9774-B316-016B-BACE857F97CE}"/>
              </a:ext>
            </a:extLst>
          </p:cNvPr>
          <p:cNvSpPr txBox="1"/>
          <p:nvPr/>
        </p:nvSpPr>
        <p:spPr>
          <a:xfrm>
            <a:off x="9571064" y="6206422"/>
            <a:ext cx="1318435" cy="307777"/>
          </a:xfrm>
          <a:prstGeom prst="rect">
            <a:avLst/>
          </a:prstGeom>
          <a:noFill/>
        </p:spPr>
        <p:txBody>
          <a:bodyPr wrap="square" rtlCol="0">
            <a:spAutoFit/>
          </a:bodyPr>
          <a:lstStyle/>
          <a:p>
            <a:r>
              <a:rPr lang="en-GB" sz="1400" dirty="0"/>
              <a:t>End</a:t>
            </a:r>
          </a:p>
        </p:txBody>
      </p:sp>
      <p:sp>
        <p:nvSpPr>
          <p:cNvPr id="40" name="Smiley Face 39">
            <a:extLst>
              <a:ext uri="{FF2B5EF4-FFF2-40B4-BE49-F238E27FC236}">
                <a16:creationId xmlns:a16="http://schemas.microsoft.com/office/drawing/2014/main" id="{EB9F1759-210C-8822-15D6-279804509CBA}"/>
              </a:ext>
            </a:extLst>
          </p:cNvPr>
          <p:cNvSpPr/>
          <p:nvPr/>
        </p:nvSpPr>
        <p:spPr>
          <a:xfrm>
            <a:off x="8820701" y="1480841"/>
            <a:ext cx="563524" cy="575413"/>
          </a:xfrm>
          <a:prstGeom prst="smileyFace">
            <a:avLst/>
          </a:prstGeom>
          <a:solidFill>
            <a:schemeClr val="accent2"/>
          </a:solidFill>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1" name="Smiley Face 40">
            <a:extLst>
              <a:ext uri="{FF2B5EF4-FFF2-40B4-BE49-F238E27FC236}">
                <a16:creationId xmlns:a16="http://schemas.microsoft.com/office/drawing/2014/main" id="{BD9CF699-7F9E-BD86-1ED8-E7B22FC03DAA}"/>
              </a:ext>
            </a:extLst>
          </p:cNvPr>
          <p:cNvSpPr/>
          <p:nvPr/>
        </p:nvSpPr>
        <p:spPr>
          <a:xfrm>
            <a:off x="9559663" y="1524001"/>
            <a:ext cx="563524" cy="575413"/>
          </a:xfrm>
          <a:prstGeom prst="smileyFace">
            <a:avLst/>
          </a:prstGeom>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2411112436"/>
      </p:ext>
    </p:extLst>
  </p:cSld>
  <p:clrMapOvr>
    <a:masterClrMapping/>
  </p:clrMapOvr>
</p:sld>
</file>

<file path=ppt/theme/theme1.xml><?xml version="1.0" encoding="utf-8"?>
<a:theme xmlns:a="http://schemas.openxmlformats.org/drawingml/2006/main" name="1_Facet">
  <a:themeElements>
    <a:clrScheme name="Facet">
      <a:dk1>
        <a:sysClr val="windowText" lastClr="000000"/>
      </a:dk1>
      <a:lt1>
        <a:sysClr val="window" lastClr="FFFFFF"/>
      </a:lt1>
      <a:dk2>
        <a:srgbClr val="2C3C43"/>
      </a:dk2>
      <a:lt2>
        <a:srgbClr val="EBEBEB"/>
      </a:lt2>
      <a:accent1>
        <a:srgbClr val="5FCBEF"/>
      </a:accent1>
      <a:accent2>
        <a:srgbClr val="2E83C3"/>
      </a:accent2>
      <a:accent3>
        <a:srgbClr val="42D0A2"/>
      </a:accent3>
      <a:accent4>
        <a:srgbClr val="2E946B"/>
      </a:accent4>
      <a:accent5>
        <a:srgbClr val="42B051"/>
      </a:accent5>
      <a:accent6>
        <a:srgbClr val="96D141"/>
      </a:accent6>
      <a:hlink>
        <a:srgbClr val="3FCDE7"/>
      </a:hlink>
      <a:folHlink>
        <a:srgbClr val="A9D3E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0B5AB586-D108-4FC1-8368-649FE654B894}"/>
    </a:ext>
  </a:extLst>
</a:theme>
</file>

<file path=ppt/theme/theme2.xml><?xml version="1.0" encoding="utf-8"?>
<a:theme xmlns:a="http://schemas.openxmlformats.org/drawingml/2006/main" name="2_Facet">
  <a:themeElements>
    <a:clrScheme name="Yellow">
      <a:dk1>
        <a:sysClr val="windowText" lastClr="000000"/>
      </a:dk1>
      <a:lt1>
        <a:sysClr val="window" lastClr="FFFFFF"/>
      </a:lt1>
      <a:dk2>
        <a:srgbClr val="39302A"/>
      </a:dk2>
      <a:lt2>
        <a:srgbClr val="E5DEDB"/>
      </a:lt2>
      <a:accent1>
        <a:srgbClr val="FFCA08"/>
      </a:accent1>
      <a:accent2>
        <a:srgbClr val="F8931D"/>
      </a:accent2>
      <a:accent3>
        <a:srgbClr val="CE8D3E"/>
      </a:accent3>
      <a:accent4>
        <a:srgbClr val="EC7016"/>
      </a:accent4>
      <a:accent5>
        <a:srgbClr val="E64823"/>
      </a:accent5>
      <a:accent6>
        <a:srgbClr val="9C6A6A"/>
      </a:accent6>
      <a:hlink>
        <a:srgbClr val="2998E3"/>
      </a:hlink>
      <a:folHlink>
        <a:srgbClr val="7F723D"/>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23659B44-6E34-4CE8-8F0D-387DA7996826}"/>
    </a:ext>
  </a:extLst>
</a:theme>
</file>

<file path=ppt/theme/theme3.xml><?xml version="1.0" encoding="utf-8"?>
<a:theme xmlns:a="http://schemas.openxmlformats.org/drawingml/2006/main" name="3_Facet">
  <a:themeElements>
    <a:clrScheme name="Violet">
      <a:dk1>
        <a:sysClr val="windowText" lastClr="000000"/>
      </a:dk1>
      <a:lt1>
        <a:sysClr val="window" lastClr="FFFFFF"/>
      </a:lt1>
      <a:dk2>
        <a:srgbClr val="373545"/>
      </a:dk2>
      <a:lt2>
        <a:srgbClr val="DCD8DC"/>
      </a:lt2>
      <a:accent1>
        <a:srgbClr val="AD84C6"/>
      </a:accent1>
      <a:accent2>
        <a:srgbClr val="8784C7"/>
      </a:accent2>
      <a:accent3>
        <a:srgbClr val="5D739A"/>
      </a:accent3>
      <a:accent4>
        <a:srgbClr val="6997AF"/>
      </a:accent4>
      <a:accent5>
        <a:srgbClr val="84ACB6"/>
      </a:accent5>
      <a:accent6>
        <a:srgbClr val="6F8183"/>
      </a:accent6>
      <a:hlink>
        <a:srgbClr val="69A020"/>
      </a:hlink>
      <a:folHlink>
        <a:srgbClr val="8C8C8C"/>
      </a:folHlink>
    </a:clrScheme>
    <a:fontScheme name="LLFL Slides">
      <a:majorFont>
        <a:latin typeface="Comic Sans MS"/>
        <a:ea typeface=""/>
        <a:cs typeface=""/>
      </a:majorFont>
      <a:minorFont>
        <a:latin typeface="Comic Sans MS"/>
        <a:ea typeface=""/>
        <a:cs typeface=""/>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Metadata/LabelInfo.xml><?xml version="1.0" encoding="utf-8"?>
<clbl:labelList xmlns:clbl="http://schemas.microsoft.com/office/2020/mipLabelMetadata">
  <clbl:label id="{9f683e26-d8b9-4609-9ec4-e1a36e4bb4d2}" enabled="0" method="" siteId="{9f683e26-d8b9-4609-9ec4-e1a36e4bb4d2}" removed="1"/>
</clbl:labelList>
</file>

<file path=docProps/app.xml><?xml version="1.0" encoding="utf-8"?>
<Properties xmlns="http://schemas.openxmlformats.org/officeDocument/2006/extended-properties" xmlns:vt="http://schemas.openxmlformats.org/officeDocument/2006/docPropsVTypes">
  <Template>Facet</Template>
  <TotalTime>17024</TotalTime>
  <Words>1908</Words>
  <Application>Microsoft Office PowerPoint</Application>
  <PresentationFormat>Widescreen</PresentationFormat>
  <Paragraphs>177</Paragraphs>
  <Slides>28</Slides>
  <Notes>18</Notes>
  <HiddenSlides>3</HiddenSlides>
  <MMClips>0</MMClips>
  <ScaleCrop>false</ScaleCrop>
  <HeadingPairs>
    <vt:vector size="6" baseType="variant">
      <vt:variant>
        <vt:lpstr>Fonts Used</vt:lpstr>
      </vt:variant>
      <vt:variant>
        <vt:i4>6</vt:i4>
      </vt:variant>
      <vt:variant>
        <vt:lpstr>Theme</vt:lpstr>
      </vt:variant>
      <vt:variant>
        <vt:i4>3</vt:i4>
      </vt:variant>
      <vt:variant>
        <vt:lpstr>Slide Titles</vt:lpstr>
      </vt:variant>
      <vt:variant>
        <vt:i4>28</vt:i4>
      </vt:variant>
    </vt:vector>
  </HeadingPairs>
  <TitlesOfParts>
    <vt:vector size="37" baseType="lpstr">
      <vt:lpstr>Arial</vt:lpstr>
      <vt:lpstr>Calibri</vt:lpstr>
      <vt:lpstr>Comic Sans MS</vt:lpstr>
      <vt:lpstr>Montserrat</vt:lpstr>
      <vt:lpstr>Trebuchet MS</vt:lpstr>
      <vt:lpstr>Wingdings 3</vt:lpstr>
      <vt:lpstr>1_Facet</vt:lpstr>
      <vt:lpstr>2_Facet</vt:lpstr>
      <vt:lpstr>3_Facet</vt:lpstr>
      <vt:lpstr>PowerPoint Presentation</vt:lpstr>
      <vt:lpstr>Teacher Slides</vt:lpstr>
      <vt:lpstr>Teacher Slides</vt:lpstr>
      <vt:lpstr>Teacher Slides</vt:lpstr>
      <vt:lpstr>Weapon Carrying</vt:lpstr>
      <vt:lpstr>Group Agreement</vt:lpstr>
      <vt:lpstr>Task 1- check-in</vt:lpstr>
      <vt:lpstr>Task 2- Video Clip  https://www.youtube.com/watch?v=Y5BBbxrOJ60</vt:lpstr>
      <vt:lpstr>Task 3- emotions graph</vt:lpstr>
      <vt:lpstr>Task 3- emotions graph-practical</vt:lpstr>
      <vt:lpstr>Task 4- practical</vt:lpstr>
      <vt:lpstr>Task 5- What is knife crime? </vt:lpstr>
      <vt:lpstr>Task 5- What is knife crime?</vt:lpstr>
      <vt:lpstr>Fact or fiction? </vt:lpstr>
      <vt:lpstr>Fact or fiction? </vt:lpstr>
      <vt:lpstr>Fact or fiction? </vt:lpstr>
      <vt:lpstr>Fact or fiction? </vt:lpstr>
      <vt:lpstr>Fact or fiction? </vt:lpstr>
      <vt:lpstr>Fact or fiction? </vt:lpstr>
      <vt:lpstr>Fact or fiction? </vt:lpstr>
      <vt:lpstr>Task 5- What is knife crime? </vt:lpstr>
      <vt:lpstr>Task 5- What are the key messages? </vt:lpstr>
      <vt:lpstr>Task 6- Taking Action: secrets, surprises and confidentiality</vt:lpstr>
      <vt:lpstr>Task 6</vt:lpstr>
      <vt:lpstr>Task 6- secret or share?</vt:lpstr>
      <vt:lpstr>Task 6- secret or share?</vt:lpstr>
      <vt:lpstr>IMPORTANT TO REMEMBER:</vt:lpstr>
      <vt:lpstr>Task 7- check-out</vt:lpstr>
    </vt:vector>
  </TitlesOfParts>
  <Company>Lancashire County Council</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Macdonald, Jennifer</dc:creator>
  <cp:lastModifiedBy>Beresford, Will</cp:lastModifiedBy>
  <cp:revision>3</cp:revision>
  <dcterms:created xsi:type="dcterms:W3CDTF">2024-09-04T08:50:53Z</dcterms:created>
  <dcterms:modified xsi:type="dcterms:W3CDTF">2025-04-01T15:06:29Z</dcterms:modified>
</cp:coreProperties>
</file>