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sldIdLst>
    <p:sldId id="265" r:id="rId3"/>
    <p:sldId id="268" r:id="rId4"/>
    <p:sldId id="260" r:id="rId5"/>
    <p:sldId id="267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7D598-83B1-72E5-7292-D579B1A05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3024F-AC17-BD6F-E6CD-654B3594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FF859-402E-4776-C33C-8DDED7B4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478DB-7C59-0C5D-920E-91D0BAB0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DA50F-2BE3-B751-5D5E-98D6E728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18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D1840-BC17-7043-75AF-A42D331B1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22CD7-3D89-C4FE-C7AF-A0BAA4785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C04D8-F819-141F-B3F8-0840AFD7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6C331-3922-0FCB-B258-F1D5DFE09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64A01-E104-25E8-5D0F-FDB45A30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4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1EE9C-A093-F728-C1F7-18A0985AE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631F1-9B08-E8C5-D027-25D785680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0D7A5-88F1-BD3A-E7C5-91C55B1B9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0ACE1-2100-A891-8F03-CA7A9599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F7CD9-C6CF-AF4B-193C-4214312B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30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C0DF037-37C8-4C93-32EB-4E6D2FDBA1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11C71-B8E0-9C1F-ECE0-DD7EF9D57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984" y="1110457"/>
            <a:ext cx="5760378" cy="2387600"/>
          </a:xfrm>
        </p:spPr>
        <p:txBody>
          <a:bodyPr anchor="b"/>
          <a:lstStyle>
            <a:lvl1pPr algn="ctr">
              <a:lnSpc>
                <a:spcPct val="100000"/>
              </a:lnSpc>
              <a:defRPr sz="6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13E6-60D2-6826-A4C9-7572C83DB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0984" y="3590132"/>
            <a:ext cx="5760378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B2E2D-AC1C-E406-FD58-108480F8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267D6-D9B1-53BD-864D-DF671633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315FC-3D05-C295-5B89-1A008C22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9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F5B6-7FD4-9986-8415-219DD80F5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5F66-A5BE-E497-CF08-183C527F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0645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AA48E-4663-4A8E-71B8-B9825DA2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48DA5-31A7-E509-A2FA-AF833B1D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CF371-EBCE-8176-3671-2D6A3232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95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04133-157B-8410-3FB4-A42810581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1453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D0217-F6B2-E18B-5008-596D8B0B1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942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3980F-BBA3-76B4-3666-51BC49CE7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6EF9F-8C79-9717-C8DE-B460BA93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49F38-7669-51B2-DDD9-C2529505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222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93734-372C-7441-FBF3-6E5E1201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97CBE-C9AB-E586-54F8-16E33AF14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146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B0978-4332-CC5C-F352-848564DC0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6146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35979-DBD1-7BE5-8564-F9410862F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73950-083E-E132-0D8C-4082B313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039DE-7C21-FA99-0D24-9180616A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14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B8BA8-F2C5-90F0-FECB-3F9BE991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8C858-541A-B6AB-753D-744B0A95E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ED938-2C23-E385-D603-9EA215910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717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25703B-42F8-9D7D-6E0A-AC7A8F7FE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05FEC-DFC4-6CA9-C05A-E5DC1DBD3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717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D50C8F-0566-6B9D-6532-C8207FD7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90DFD3-9F08-6144-1E67-9131F05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925CCC-AD59-E284-E467-CE74B15D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810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513C-D762-6E5E-B7B7-394DA198C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C98FC0-F972-99FD-9089-E0C474C1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A65B7-BD1C-4DB5-57AB-4FA74485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A6906-0A61-453A-C8A2-75A95741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44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A112E-7F32-294F-30C5-6E0E0D16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AEDE64-43D6-4F5F-DD21-28BE69534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4A9DF-5D16-C878-64A9-40DCD794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8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EB93-1E6B-B00F-1E6D-6D24946B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0B7C0-44D2-5E15-2051-419256D5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25567-CA97-8A27-8EEA-3377187A9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D7DD4-4ABF-608C-607B-395FB854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0D530-3778-E7E2-D49A-9F35E7ED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FBD4B-CB65-FBF8-1CA7-FC7332A3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4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EC8DF-4BE5-A199-B684-DA86B32F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AEF9F-F883-4EF8-49E4-66E4297E3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97182-32B8-3ECA-DB2A-2C96ABA9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F1A22-6457-4A5A-878E-DD90622C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65C57-B8C0-08B0-308F-1F5CB499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509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54E4C-B9AA-8B3E-3CCA-8669EC5D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3D8C9-F9C7-5A55-C1EC-E6D15ED0A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40EAD-871D-DE65-6B43-D4C29898E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16AFD-9F10-9395-6191-ADC79B48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EF5A9-26EA-C452-71FF-37B07CFE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72495-843C-D17B-0F68-68214BEA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6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6CD9-597D-952D-059F-F8522274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C04A7-DCFE-55AB-F8CE-7A972DE78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0511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301E2-3A56-4FBA-3AE4-F48D107D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AFC2F-B06A-F057-E104-9CC9F3FD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3CB04-91C5-B649-080F-604E842A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18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7B645-E8EC-C491-C5BF-F7268243E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479478"/>
            <a:ext cx="2628900" cy="441788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4E77D-7F0F-AF04-3B4E-9B0DC286B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79478"/>
            <a:ext cx="7734300" cy="4417887"/>
          </a:xfrm>
        </p:spPr>
        <p:txBody>
          <a:bodyPr vert="eaVert"/>
          <a:lstStyle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6E663-460C-8CD3-061D-1C714C23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54C43-ECB5-E591-3C38-2A3C32F8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7F87C-4186-6FED-288F-FD846A1B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8AE1C-4D1D-C9D7-2CDF-C400F5CEE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6E96E-5232-787D-4912-4617527E9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27C13-9BC9-E83B-704F-95FFC8E9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96FC3-61BC-4BAA-8A37-BCB93F42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452D0-C6F3-8474-E9AC-F2B9D8B1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2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429D-0A74-DBC6-FBF7-8F0FF1BE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2D414-F05E-4E42-8EA1-CD05ED44D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717DD-51D8-9CD5-EB2E-8AB9DF9A9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25743-659F-13CF-A6E7-317BE91A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29278-53F8-88F1-E943-E50372010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23589-80FF-1557-5664-5AF4E6E71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32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3C380-949E-3F61-F3A2-DE786616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4F55C-3BC4-36AD-A223-D1EE095E4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AB0E1-6154-2CBD-C7DD-13958A6B2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FD83-2963-B52E-19D5-D733AB384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10489-2DA8-5444-D5F2-9EAFB2044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A567F-74A4-A7AA-D780-DFA5B5E9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EE4A36-DCC9-8544-300F-42B90C2B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8B89AC-408E-FD08-1760-CF8C39C5F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97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B5546-AAEE-71A0-426F-24C096D51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0F9782-F8D9-58E9-0815-4121A1FC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F2B22-3582-E0F5-B59E-F4DCA401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4EA1F-0CE7-7A3E-E07C-4B8BEFE9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52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EAF4FA-431E-2496-6771-FA6231FF0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8A739B-A65A-22CC-9CF1-2D16A464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0E87B-B2CA-F94D-A96D-D22CEF83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03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40301-2C81-B9E7-D8E1-BB7F3114D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7C0F5-948A-52D4-16F1-C41F5C015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0B275-3546-31AA-578F-CAE877E29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1FCCD-C3EB-3E91-A555-2FFB31D77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31004-C45A-5191-59FD-219EFF07E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E0AAA-5DFB-6731-2AB5-B05E4516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6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248D-AEA7-11D8-9A15-E77148200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1F6B1C-5F03-BA12-2A0E-1940871F2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B47CB-FFC4-3497-CE34-7C3B2E35D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563F9-2A68-ACDE-0C5C-D345F5CE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80234-E82D-4FDA-FD13-DAC73C88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C935F-9749-0847-20F8-1132294D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137C25-B2D8-0AD3-5BD1-1469CACB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9269F-6E6C-514F-26E8-C1FD0E8EA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BEC91-F8BB-C935-7C67-C77319908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3989E-B278-4E56-9A26-CFF0207B7A2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D1BB3-FE9D-1DD0-1908-924EC5A3E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44C30-A232-105D-A1AF-225576238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4ABA0-4487-4E8A-98B1-B0B366A64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77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151DAF4-D740-9D07-09D0-27A0BBFE37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87569-3006-9B28-34DB-CC3E8D4F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9D092-C235-A560-81D1-B5E76971C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38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5E370-A2BA-EE1D-BA6F-A663FEFA51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5CFD-32A1-4DCE-9D3C-416076CE8667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BE784-ED1E-5065-DF6A-00D8198D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08AD3-2858-D2DB-948D-839BAE4CA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24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9A93A-186F-C2C8-E531-BADBDAFB5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984" y="1110457"/>
            <a:ext cx="8914116" cy="2387600"/>
          </a:xfrm>
        </p:spPr>
        <p:txBody>
          <a:bodyPr>
            <a:normAutofit/>
          </a:bodyPr>
          <a:lstStyle/>
          <a:p>
            <a:r>
              <a:rPr lang="en-GB" sz="4400" dirty="0"/>
              <a:t>LCC Homecare Provider Forum </a:t>
            </a:r>
            <a:br>
              <a:rPr lang="en-GB" sz="4400" dirty="0"/>
            </a:br>
            <a:r>
              <a:rPr lang="en-GB" sz="4400" dirty="0"/>
              <a:t>22</a:t>
            </a:r>
            <a:r>
              <a:rPr lang="en-GB" sz="4400" baseline="30000" dirty="0"/>
              <a:t>nd</a:t>
            </a:r>
            <a:r>
              <a:rPr lang="en-GB" sz="4400" dirty="0"/>
              <a:t> January</a:t>
            </a:r>
          </a:p>
        </p:txBody>
      </p:sp>
    </p:spTree>
    <p:extLst>
      <p:ext uri="{BB962C8B-B14F-4D97-AF65-F5344CB8AC3E}">
        <p14:creationId xmlns:p14="http://schemas.microsoft.com/office/powerpoint/2010/main" val="408044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D0D66-0147-C8D1-67B5-4B279380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Sourcing Homecare - Timescales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1A65B5-DABA-4305-1A5F-79BEAC2AFE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9"/>
            <a:ext cx="10782871" cy="4049712"/>
          </a:xfrm>
        </p:spPr>
      </p:pic>
    </p:spTree>
    <p:extLst>
      <p:ext uri="{BB962C8B-B14F-4D97-AF65-F5344CB8AC3E}">
        <p14:creationId xmlns:p14="http://schemas.microsoft.com/office/powerpoint/2010/main" val="356425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F25F5C-F307-BC22-B476-03A90FED6FE0}"/>
              </a:ext>
            </a:extLst>
          </p:cNvPr>
          <p:cNvSpPr txBox="1"/>
          <p:nvPr/>
        </p:nvSpPr>
        <p:spPr>
          <a:xfrm>
            <a:off x="699713" y="248038"/>
            <a:ext cx="9606337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Homecare Referrals to Care Navigation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85D9CB-62EF-75A2-E4C7-69093C468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1822348"/>
            <a:ext cx="12192000" cy="425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9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65D6D0-FBDA-FDBB-CF46-6174A6827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b="1">
                <a:solidFill>
                  <a:srgbClr val="FFFFFF"/>
                </a:solidFill>
              </a:rPr>
              <a:t>Numbers of People Receiving Homecare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2A9078-7B36-A24F-3C90-3434A97E3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1822348"/>
            <a:ext cx="12192000" cy="400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4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2EBA16-5702-F954-AEE7-AFF7FE6EE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Homecare Transfers update Jan 2025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0DBFE1E-5DFC-67EA-D393-1DE90CE8A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288732"/>
              </p:ext>
            </p:extLst>
          </p:nvPr>
        </p:nvGraphicFramePr>
        <p:xfrm>
          <a:off x="1504526" y="2096873"/>
          <a:ext cx="9182948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1127">
                  <a:extLst>
                    <a:ext uri="{9D8B030D-6E8A-4147-A177-3AD203B41FA5}">
                      <a16:colId xmlns:a16="http://schemas.microsoft.com/office/drawing/2014/main" val="1313670848"/>
                    </a:ext>
                  </a:extLst>
                </a:gridCol>
                <a:gridCol w="1881294">
                  <a:extLst>
                    <a:ext uri="{9D8B030D-6E8A-4147-A177-3AD203B41FA5}">
                      <a16:colId xmlns:a16="http://schemas.microsoft.com/office/drawing/2014/main" val="3460081202"/>
                    </a:ext>
                  </a:extLst>
                </a:gridCol>
                <a:gridCol w="3790527">
                  <a:extLst>
                    <a:ext uri="{9D8B030D-6E8A-4147-A177-3AD203B41FA5}">
                      <a16:colId xmlns:a16="http://schemas.microsoft.com/office/drawing/2014/main" val="4079292686"/>
                    </a:ext>
                  </a:extLst>
                </a:gridCol>
              </a:tblGrid>
              <a:tr h="737616">
                <a:tc>
                  <a:txBody>
                    <a:bodyPr/>
                    <a:lstStyle/>
                    <a:p>
                      <a:r>
                        <a:rPr lang="en-GB" sz="3300"/>
                        <a:t>Area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People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Hours (per week)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495472581"/>
                  </a:ext>
                </a:extLst>
              </a:tr>
              <a:tr h="1240536">
                <a:tc>
                  <a:txBody>
                    <a:bodyPr/>
                    <a:lstStyle/>
                    <a:p>
                      <a:r>
                        <a:rPr lang="en-GB" sz="3300"/>
                        <a:t>Lancaster and Morecambe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6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194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2397206023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r>
                        <a:rPr lang="en-GB" sz="3300"/>
                        <a:t>East Lancs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26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507.5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278692972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r>
                        <a:rPr lang="en-GB" sz="3300"/>
                        <a:t>Central Lancs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2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53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4182685886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r>
                        <a:rPr lang="en-GB" sz="3300"/>
                        <a:t>Fylde and Wyre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9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GB" sz="3300"/>
                        <a:t>256.5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466578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96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3FC3AF-E4B1-89B3-5D1E-2F1707A08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100" dirty="0">
                <a:solidFill>
                  <a:srgbClr val="FFFFFF"/>
                </a:solidFill>
              </a:rPr>
              <a:t>New Developments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3341448-ED31-F4B0-82A3-3A9631BA2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Round 2</a:t>
            </a:r>
          </a:p>
          <a:p>
            <a:r>
              <a:rPr lang="en-GB" dirty="0"/>
              <a:t>Additional 37 providers joining March 24</a:t>
            </a:r>
            <a:r>
              <a:rPr lang="en-GB" baseline="30000" dirty="0"/>
              <a:t>th</a:t>
            </a:r>
            <a:endParaRPr lang="en-GB" dirty="0"/>
          </a:p>
          <a:p>
            <a:r>
              <a:rPr lang="en-GB" dirty="0"/>
              <a:t>114 providers in total</a:t>
            </a:r>
          </a:p>
          <a:p>
            <a:r>
              <a:rPr lang="en-GB" dirty="0"/>
              <a:t>In discussions around closing round 3</a:t>
            </a:r>
          </a:p>
          <a:p>
            <a:endParaRPr lang="en-GB" dirty="0"/>
          </a:p>
          <a:p>
            <a:r>
              <a:rPr lang="en-GB" dirty="0"/>
              <a:t>New E-Brokerage System 17</a:t>
            </a:r>
            <a:r>
              <a:rPr lang="en-GB" baseline="30000" dirty="0"/>
              <a:t>th</a:t>
            </a:r>
            <a:r>
              <a:rPr lang="en-GB" dirty="0"/>
              <a:t> February</a:t>
            </a:r>
          </a:p>
          <a:p>
            <a:r>
              <a:rPr lang="en-GB" dirty="0"/>
              <a:t>Informed does have functionality for you to change wards – possibly open every quarter</a:t>
            </a:r>
          </a:p>
          <a:p>
            <a:endParaRPr lang="en-GB" dirty="0"/>
          </a:p>
          <a:p>
            <a:r>
              <a:rPr lang="en-GB" dirty="0"/>
              <a:t>Fees – Uplift and Cabinet Item Feb 6th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284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LCC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C5A77"/>
      </a:accent1>
      <a:accent2>
        <a:srgbClr val="C7E4DB"/>
      </a:accent2>
      <a:accent3>
        <a:srgbClr val="578793"/>
      </a:accent3>
      <a:accent4>
        <a:srgbClr val="7A8C8E"/>
      </a:accent4>
      <a:accent5>
        <a:srgbClr val="84ACB6"/>
      </a:accent5>
      <a:accent6>
        <a:srgbClr val="BFBFBF"/>
      </a:accent6>
      <a:hlink>
        <a:srgbClr val="3A5A62"/>
      </a:hlink>
      <a:folHlink>
        <a:srgbClr val="266F8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4241</TotalTime>
  <Words>98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LCC Homecare Provider Forum  22nd January</vt:lpstr>
      <vt:lpstr>Sourcing Homecare - Timescales</vt:lpstr>
      <vt:lpstr>PowerPoint Presentation</vt:lpstr>
      <vt:lpstr>Numbers of People Receiving Homecare</vt:lpstr>
      <vt:lpstr>Homecare Transfers update Jan 2025</vt:lpstr>
      <vt:lpstr>New Developments</vt:lpstr>
    </vt:vector>
  </TitlesOfParts>
  <Company>Lancashire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Blackburn, Jon</dc:creator>
  <cp:lastModifiedBy>Blackburn, Jon</cp:lastModifiedBy>
  <cp:revision>11</cp:revision>
  <dcterms:created xsi:type="dcterms:W3CDTF">2024-10-30T16:03:11Z</dcterms:created>
  <dcterms:modified xsi:type="dcterms:W3CDTF">2025-01-22T08:54:34Z</dcterms:modified>
</cp:coreProperties>
</file>