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93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3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39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36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133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347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801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3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74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1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58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5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3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85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08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5A83-00BE-489E-914D-C4405A211560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520D60-35AB-4F17-B03A-7F9FD3A66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35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2B009-03E4-2797-93F0-4482F9A9E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7576" y="1710268"/>
            <a:ext cx="9816352" cy="2340568"/>
          </a:xfrm>
        </p:spPr>
        <p:txBody>
          <a:bodyPr/>
          <a:lstStyle/>
          <a:p>
            <a:r>
              <a:rPr lang="en-GB" dirty="0"/>
              <a:t>Lancashire County Council Homecare Provider Forum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38EAC-6308-A72E-A4B6-E40375BC85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Speaker Details </a:t>
            </a:r>
          </a:p>
        </p:txBody>
      </p:sp>
    </p:spTree>
    <p:extLst>
      <p:ext uri="{BB962C8B-B14F-4D97-AF65-F5344CB8AC3E}">
        <p14:creationId xmlns:p14="http://schemas.microsoft.com/office/powerpoint/2010/main" val="423864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3FCC-6177-995F-7721-FC4EED4D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Speaker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57688-9EE7-4D09-5524-7595F7A88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Boost – Growth programme and mentoring for business leaders/ managers</a:t>
            </a:r>
          </a:p>
          <a:p>
            <a:r>
              <a:rPr lang="en-GB" dirty="0"/>
              <a:t>DWP – employee health assessments </a:t>
            </a:r>
          </a:p>
          <a:p>
            <a:r>
              <a:rPr lang="en-GB" dirty="0"/>
              <a:t>DWP – benefit information</a:t>
            </a:r>
          </a:p>
          <a:p>
            <a:r>
              <a:rPr lang="en-GB" dirty="0"/>
              <a:t>LCC OT lead re bed levers and the MHRA; NPS guidance </a:t>
            </a:r>
          </a:p>
          <a:p>
            <a:r>
              <a:rPr lang="en-GB" dirty="0"/>
              <a:t>Lancashire LEP; Skills Bootcamps </a:t>
            </a:r>
          </a:p>
          <a:p>
            <a:r>
              <a:rPr lang="en-GB" dirty="0"/>
              <a:t>CQC and the Single assessment framework</a:t>
            </a:r>
          </a:p>
          <a:p>
            <a:r>
              <a:rPr lang="en-GB" dirty="0" err="1"/>
              <a:t>LanPac</a:t>
            </a:r>
            <a:r>
              <a:rPr lang="en-GB" dirty="0"/>
              <a:t> – Lancashire Constabulary – Scam awareness </a:t>
            </a:r>
          </a:p>
          <a:p>
            <a:r>
              <a:rPr lang="en-GB" dirty="0"/>
              <a:t>LCSP – Ann Garvey</a:t>
            </a:r>
          </a:p>
          <a:p>
            <a:r>
              <a:rPr lang="en-GB" dirty="0"/>
              <a:t>DSPT – </a:t>
            </a:r>
            <a:r>
              <a:rPr lang="en-GB" dirty="0" err="1"/>
              <a:t>Mazz</a:t>
            </a:r>
            <a:r>
              <a:rPr lang="en-GB" dirty="0"/>
              <a:t> </a:t>
            </a:r>
            <a:r>
              <a:rPr lang="en-GB" dirty="0" err="1"/>
              <a:t>Akthar</a:t>
            </a:r>
            <a:endParaRPr lang="en-GB" dirty="0"/>
          </a:p>
          <a:p>
            <a:r>
              <a:rPr lang="en-GB" dirty="0"/>
              <a:t>Katherine Greenhalgh – NHS England re their resources (Medication e-learning)</a:t>
            </a:r>
          </a:p>
          <a:p>
            <a:r>
              <a:rPr lang="en-GB" dirty="0"/>
              <a:t>LCC- Care Navigation</a:t>
            </a:r>
          </a:p>
          <a:p>
            <a:r>
              <a:rPr lang="en-GB" dirty="0"/>
              <a:t>LCC – Strategy/vision update </a:t>
            </a:r>
          </a:p>
          <a:p>
            <a:r>
              <a:rPr lang="en-GB" dirty="0"/>
              <a:t>LCC – Finance </a:t>
            </a:r>
          </a:p>
        </p:txBody>
      </p:sp>
    </p:spTree>
    <p:extLst>
      <p:ext uri="{BB962C8B-B14F-4D97-AF65-F5344CB8AC3E}">
        <p14:creationId xmlns:p14="http://schemas.microsoft.com/office/powerpoint/2010/main" val="17378688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92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Lancashire County Council Homecare Provider Forum </vt:lpstr>
      <vt:lpstr>Speaker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Lancashire County Council Homecare Provider Forum </dc:title>
  <dc:creator>Clifton Homecare</dc:creator>
  <cp:lastModifiedBy>Clifton Homecare</cp:lastModifiedBy>
  <cp:revision>1</cp:revision>
  <dcterms:created xsi:type="dcterms:W3CDTF">2024-05-20T10:19:59Z</dcterms:created>
  <dcterms:modified xsi:type="dcterms:W3CDTF">2024-05-20T10:25:51Z</dcterms:modified>
</cp:coreProperties>
</file>