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05" r:id="rId3"/>
    <p:sldId id="307" r:id="rId4"/>
    <p:sldId id="309" r:id="rId5"/>
    <p:sldId id="310" r:id="rId6"/>
    <p:sldId id="256" r:id="rId7"/>
    <p:sldId id="306" r:id="rId8"/>
    <p:sldId id="30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4"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B67F8-122F-56D1-6380-D2088D7C2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E7E9E3E-5A9B-33E9-C842-8201640479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1863AC1-973B-B599-3241-39CE0752BAFA}"/>
              </a:ext>
            </a:extLst>
          </p:cNvPr>
          <p:cNvSpPr>
            <a:spLocks noGrp="1"/>
          </p:cNvSpPr>
          <p:nvPr>
            <p:ph type="dt" sz="half" idx="10"/>
          </p:nvPr>
        </p:nvSpPr>
        <p:spPr/>
        <p:txBody>
          <a:bodyPr/>
          <a:lstStyle/>
          <a:p>
            <a:fld id="{861340FB-06B6-49BB-BB6C-A36994E93F65}" type="datetimeFigureOut">
              <a:rPr lang="en-GB" smtClean="0"/>
              <a:t>05/04/2024</a:t>
            </a:fld>
            <a:endParaRPr lang="en-GB"/>
          </a:p>
        </p:txBody>
      </p:sp>
      <p:sp>
        <p:nvSpPr>
          <p:cNvPr id="5" name="Footer Placeholder 4">
            <a:extLst>
              <a:ext uri="{FF2B5EF4-FFF2-40B4-BE49-F238E27FC236}">
                <a16:creationId xmlns:a16="http://schemas.microsoft.com/office/drawing/2014/main" id="{07CC87C3-27E9-000F-DEE2-8B1261E166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CC0A5C-7967-9DF6-9CC3-9F171472236F}"/>
              </a:ext>
            </a:extLst>
          </p:cNvPr>
          <p:cNvSpPr>
            <a:spLocks noGrp="1"/>
          </p:cNvSpPr>
          <p:nvPr>
            <p:ph type="sldNum" sz="quarter" idx="12"/>
          </p:nvPr>
        </p:nvSpPr>
        <p:spPr/>
        <p:txBody>
          <a:bodyPr/>
          <a:lstStyle/>
          <a:p>
            <a:fld id="{A74B7742-99FB-409B-930D-7A286F24F11D}" type="slidenum">
              <a:rPr lang="en-GB" smtClean="0"/>
              <a:t>‹#›</a:t>
            </a:fld>
            <a:endParaRPr lang="en-GB"/>
          </a:p>
        </p:txBody>
      </p:sp>
    </p:spTree>
    <p:extLst>
      <p:ext uri="{BB962C8B-B14F-4D97-AF65-F5344CB8AC3E}">
        <p14:creationId xmlns:p14="http://schemas.microsoft.com/office/powerpoint/2010/main" val="3115477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7D8E1-E382-F933-FF37-9624B7E5DF4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212200-DE91-802B-17CF-695DE0A45A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33F85B-BBB6-36EB-5397-C846BD85AF2A}"/>
              </a:ext>
            </a:extLst>
          </p:cNvPr>
          <p:cNvSpPr>
            <a:spLocks noGrp="1"/>
          </p:cNvSpPr>
          <p:nvPr>
            <p:ph type="dt" sz="half" idx="10"/>
          </p:nvPr>
        </p:nvSpPr>
        <p:spPr/>
        <p:txBody>
          <a:bodyPr/>
          <a:lstStyle/>
          <a:p>
            <a:fld id="{861340FB-06B6-49BB-BB6C-A36994E93F65}" type="datetimeFigureOut">
              <a:rPr lang="en-GB" smtClean="0"/>
              <a:t>05/04/2024</a:t>
            </a:fld>
            <a:endParaRPr lang="en-GB"/>
          </a:p>
        </p:txBody>
      </p:sp>
      <p:sp>
        <p:nvSpPr>
          <p:cNvPr id="5" name="Footer Placeholder 4">
            <a:extLst>
              <a:ext uri="{FF2B5EF4-FFF2-40B4-BE49-F238E27FC236}">
                <a16:creationId xmlns:a16="http://schemas.microsoft.com/office/drawing/2014/main" id="{8E05B0E1-EF47-9BDD-5875-D8D97EBFC5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F074F6-DC87-2630-0B46-2F68AD2D9CCE}"/>
              </a:ext>
            </a:extLst>
          </p:cNvPr>
          <p:cNvSpPr>
            <a:spLocks noGrp="1"/>
          </p:cNvSpPr>
          <p:nvPr>
            <p:ph type="sldNum" sz="quarter" idx="12"/>
          </p:nvPr>
        </p:nvSpPr>
        <p:spPr/>
        <p:txBody>
          <a:bodyPr/>
          <a:lstStyle/>
          <a:p>
            <a:fld id="{A74B7742-99FB-409B-930D-7A286F24F11D}" type="slidenum">
              <a:rPr lang="en-GB" smtClean="0"/>
              <a:t>‹#›</a:t>
            </a:fld>
            <a:endParaRPr lang="en-GB"/>
          </a:p>
        </p:txBody>
      </p:sp>
    </p:spTree>
    <p:extLst>
      <p:ext uri="{BB962C8B-B14F-4D97-AF65-F5344CB8AC3E}">
        <p14:creationId xmlns:p14="http://schemas.microsoft.com/office/powerpoint/2010/main" val="63797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75A74A-8460-01DD-BF7B-30D67D017E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730BB45-5D4B-8CF7-2326-8625A3022F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6D3E63-48D2-DFA6-4214-26C53D641661}"/>
              </a:ext>
            </a:extLst>
          </p:cNvPr>
          <p:cNvSpPr>
            <a:spLocks noGrp="1"/>
          </p:cNvSpPr>
          <p:nvPr>
            <p:ph type="dt" sz="half" idx="10"/>
          </p:nvPr>
        </p:nvSpPr>
        <p:spPr/>
        <p:txBody>
          <a:bodyPr/>
          <a:lstStyle/>
          <a:p>
            <a:fld id="{861340FB-06B6-49BB-BB6C-A36994E93F65}" type="datetimeFigureOut">
              <a:rPr lang="en-GB" smtClean="0"/>
              <a:t>05/04/2024</a:t>
            </a:fld>
            <a:endParaRPr lang="en-GB"/>
          </a:p>
        </p:txBody>
      </p:sp>
      <p:sp>
        <p:nvSpPr>
          <p:cNvPr id="5" name="Footer Placeholder 4">
            <a:extLst>
              <a:ext uri="{FF2B5EF4-FFF2-40B4-BE49-F238E27FC236}">
                <a16:creationId xmlns:a16="http://schemas.microsoft.com/office/drawing/2014/main" id="{765A4C71-69A5-48BA-7F5D-5CEA24335F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DBC376-390E-CA06-4110-74C3A59D56BF}"/>
              </a:ext>
            </a:extLst>
          </p:cNvPr>
          <p:cNvSpPr>
            <a:spLocks noGrp="1"/>
          </p:cNvSpPr>
          <p:nvPr>
            <p:ph type="sldNum" sz="quarter" idx="12"/>
          </p:nvPr>
        </p:nvSpPr>
        <p:spPr/>
        <p:txBody>
          <a:bodyPr/>
          <a:lstStyle/>
          <a:p>
            <a:fld id="{A74B7742-99FB-409B-930D-7A286F24F11D}" type="slidenum">
              <a:rPr lang="en-GB" smtClean="0"/>
              <a:t>‹#›</a:t>
            </a:fld>
            <a:endParaRPr lang="en-GB"/>
          </a:p>
        </p:txBody>
      </p:sp>
    </p:spTree>
    <p:extLst>
      <p:ext uri="{BB962C8B-B14F-4D97-AF65-F5344CB8AC3E}">
        <p14:creationId xmlns:p14="http://schemas.microsoft.com/office/powerpoint/2010/main" val="1391391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F45AA-7E33-4AC6-B8C7-F9374705CE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C8B4EE2-53FE-4E41-A0E4-88AAD25113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4C3BB6-1419-48C2-A75B-FC8716B34E08}"/>
              </a:ext>
            </a:extLst>
          </p:cNvPr>
          <p:cNvSpPr>
            <a:spLocks noGrp="1"/>
          </p:cNvSpPr>
          <p:nvPr>
            <p:ph type="dt" sz="half" idx="10"/>
          </p:nvPr>
        </p:nvSpPr>
        <p:spPr/>
        <p:txBody>
          <a:bodyPr/>
          <a:lstStyle/>
          <a:p>
            <a:fld id="{0FC3C240-6097-4970-BECF-0A921192124C}" type="datetimeFigureOut">
              <a:rPr lang="en-GB" smtClean="0"/>
              <a:t>05/04/2024</a:t>
            </a:fld>
            <a:endParaRPr lang="en-GB"/>
          </a:p>
        </p:txBody>
      </p:sp>
      <p:sp>
        <p:nvSpPr>
          <p:cNvPr id="5" name="Footer Placeholder 4">
            <a:extLst>
              <a:ext uri="{FF2B5EF4-FFF2-40B4-BE49-F238E27FC236}">
                <a16:creationId xmlns:a16="http://schemas.microsoft.com/office/drawing/2014/main" id="{38B70F84-BF62-4439-B848-42E7C25965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6B64F4-FD8C-477A-90FE-AB18EA8F7726}"/>
              </a:ext>
            </a:extLst>
          </p:cNvPr>
          <p:cNvSpPr>
            <a:spLocks noGrp="1"/>
          </p:cNvSpPr>
          <p:nvPr>
            <p:ph type="sldNum" sz="quarter" idx="12"/>
          </p:nvPr>
        </p:nvSpPr>
        <p:spPr/>
        <p:txBody>
          <a:bodyPr/>
          <a:lstStyle/>
          <a:p>
            <a:fld id="{9CFB9EF1-0AD7-4C64-B247-ED34602118F5}" type="slidenum">
              <a:rPr lang="en-GB" smtClean="0"/>
              <a:t>‹#›</a:t>
            </a:fld>
            <a:endParaRPr lang="en-GB"/>
          </a:p>
        </p:txBody>
      </p:sp>
    </p:spTree>
    <p:extLst>
      <p:ext uri="{BB962C8B-B14F-4D97-AF65-F5344CB8AC3E}">
        <p14:creationId xmlns:p14="http://schemas.microsoft.com/office/powerpoint/2010/main" val="2720999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9A426-399E-448F-8BAC-1A39877C3D3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EA24BF-150F-41FF-9710-B8726A4861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A606A6-09E4-4E18-848F-6DF9FC43E167}"/>
              </a:ext>
            </a:extLst>
          </p:cNvPr>
          <p:cNvSpPr>
            <a:spLocks noGrp="1"/>
          </p:cNvSpPr>
          <p:nvPr>
            <p:ph type="dt" sz="half" idx="10"/>
          </p:nvPr>
        </p:nvSpPr>
        <p:spPr/>
        <p:txBody>
          <a:bodyPr/>
          <a:lstStyle/>
          <a:p>
            <a:fld id="{0FC3C240-6097-4970-BECF-0A921192124C}" type="datetimeFigureOut">
              <a:rPr lang="en-GB" smtClean="0"/>
              <a:t>05/04/2024</a:t>
            </a:fld>
            <a:endParaRPr lang="en-GB"/>
          </a:p>
        </p:txBody>
      </p:sp>
      <p:sp>
        <p:nvSpPr>
          <p:cNvPr id="5" name="Footer Placeholder 4">
            <a:extLst>
              <a:ext uri="{FF2B5EF4-FFF2-40B4-BE49-F238E27FC236}">
                <a16:creationId xmlns:a16="http://schemas.microsoft.com/office/drawing/2014/main" id="{28222484-CB48-4E33-AE7F-DA21C3EAB4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820BAD-9F39-4173-BE2F-0002E23D613C}"/>
              </a:ext>
            </a:extLst>
          </p:cNvPr>
          <p:cNvSpPr>
            <a:spLocks noGrp="1"/>
          </p:cNvSpPr>
          <p:nvPr>
            <p:ph type="sldNum" sz="quarter" idx="12"/>
          </p:nvPr>
        </p:nvSpPr>
        <p:spPr/>
        <p:txBody>
          <a:bodyPr/>
          <a:lstStyle/>
          <a:p>
            <a:fld id="{9CFB9EF1-0AD7-4C64-B247-ED34602118F5}" type="slidenum">
              <a:rPr lang="en-GB" smtClean="0"/>
              <a:t>‹#›</a:t>
            </a:fld>
            <a:endParaRPr lang="en-GB"/>
          </a:p>
        </p:txBody>
      </p:sp>
    </p:spTree>
    <p:extLst>
      <p:ext uri="{BB962C8B-B14F-4D97-AF65-F5344CB8AC3E}">
        <p14:creationId xmlns:p14="http://schemas.microsoft.com/office/powerpoint/2010/main" val="352644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97F6D-6C23-4FAD-AEDA-39B06B09AD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49F4CE7-CB15-4B1C-BBE5-3BD2284075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A7740A-6790-47B2-8159-14025BB7E5F3}"/>
              </a:ext>
            </a:extLst>
          </p:cNvPr>
          <p:cNvSpPr>
            <a:spLocks noGrp="1"/>
          </p:cNvSpPr>
          <p:nvPr>
            <p:ph type="dt" sz="half" idx="10"/>
          </p:nvPr>
        </p:nvSpPr>
        <p:spPr/>
        <p:txBody>
          <a:bodyPr/>
          <a:lstStyle/>
          <a:p>
            <a:fld id="{0FC3C240-6097-4970-BECF-0A921192124C}" type="datetimeFigureOut">
              <a:rPr lang="en-GB" smtClean="0"/>
              <a:t>05/04/2024</a:t>
            </a:fld>
            <a:endParaRPr lang="en-GB"/>
          </a:p>
        </p:txBody>
      </p:sp>
      <p:sp>
        <p:nvSpPr>
          <p:cNvPr id="5" name="Footer Placeholder 4">
            <a:extLst>
              <a:ext uri="{FF2B5EF4-FFF2-40B4-BE49-F238E27FC236}">
                <a16:creationId xmlns:a16="http://schemas.microsoft.com/office/drawing/2014/main" id="{2D92F135-505A-46D7-81C7-E508A65FE9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9601FE-61EA-4D75-86AB-499B62BFC531}"/>
              </a:ext>
            </a:extLst>
          </p:cNvPr>
          <p:cNvSpPr>
            <a:spLocks noGrp="1"/>
          </p:cNvSpPr>
          <p:nvPr>
            <p:ph type="sldNum" sz="quarter" idx="12"/>
          </p:nvPr>
        </p:nvSpPr>
        <p:spPr/>
        <p:txBody>
          <a:bodyPr/>
          <a:lstStyle/>
          <a:p>
            <a:fld id="{9CFB9EF1-0AD7-4C64-B247-ED34602118F5}" type="slidenum">
              <a:rPr lang="en-GB" smtClean="0"/>
              <a:t>‹#›</a:t>
            </a:fld>
            <a:endParaRPr lang="en-GB"/>
          </a:p>
        </p:txBody>
      </p:sp>
    </p:spTree>
    <p:extLst>
      <p:ext uri="{BB962C8B-B14F-4D97-AF65-F5344CB8AC3E}">
        <p14:creationId xmlns:p14="http://schemas.microsoft.com/office/powerpoint/2010/main" val="1503867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533EB-F197-45E6-B169-22826ABAF3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F4A68D-D055-49D6-8D75-BEDD08E635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CEE38A4-0DB2-4700-BE11-63C662FBEB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FDE4E63-AEF7-45BC-963B-F004B99019D1}"/>
              </a:ext>
            </a:extLst>
          </p:cNvPr>
          <p:cNvSpPr>
            <a:spLocks noGrp="1"/>
          </p:cNvSpPr>
          <p:nvPr>
            <p:ph type="dt" sz="half" idx="10"/>
          </p:nvPr>
        </p:nvSpPr>
        <p:spPr/>
        <p:txBody>
          <a:bodyPr/>
          <a:lstStyle/>
          <a:p>
            <a:fld id="{0FC3C240-6097-4970-BECF-0A921192124C}" type="datetimeFigureOut">
              <a:rPr lang="en-GB" smtClean="0"/>
              <a:t>05/04/2024</a:t>
            </a:fld>
            <a:endParaRPr lang="en-GB"/>
          </a:p>
        </p:txBody>
      </p:sp>
      <p:sp>
        <p:nvSpPr>
          <p:cNvPr id="6" name="Footer Placeholder 5">
            <a:extLst>
              <a:ext uri="{FF2B5EF4-FFF2-40B4-BE49-F238E27FC236}">
                <a16:creationId xmlns:a16="http://schemas.microsoft.com/office/drawing/2014/main" id="{5DE722E5-7D03-41C3-A88D-0720F82ACC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9A5A65-990D-430B-B0DC-0022735FAED0}"/>
              </a:ext>
            </a:extLst>
          </p:cNvPr>
          <p:cNvSpPr>
            <a:spLocks noGrp="1"/>
          </p:cNvSpPr>
          <p:nvPr>
            <p:ph type="sldNum" sz="quarter" idx="12"/>
          </p:nvPr>
        </p:nvSpPr>
        <p:spPr/>
        <p:txBody>
          <a:bodyPr/>
          <a:lstStyle/>
          <a:p>
            <a:fld id="{9CFB9EF1-0AD7-4C64-B247-ED34602118F5}" type="slidenum">
              <a:rPr lang="en-GB" smtClean="0"/>
              <a:t>‹#›</a:t>
            </a:fld>
            <a:endParaRPr lang="en-GB"/>
          </a:p>
        </p:txBody>
      </p:sp>
    </p:spTree>
    <p:extLst>
      <p:ext uri="{BB962C8B-B14F-4D97-AF65-F5344CB8AC3E}">
        <p14:creationId xmlns:p14="http://schemas.microsoft.com/office/powerpoint/2010/main" val="8060410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822CF-D8EA-4827-AC77-FE857451341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B943B3-CFDE-465C-B57A-599A2CD094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09F66B-F4DB-41B1-89FF-0D81455171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6A7BDED-82E8-406F-89A7-9C12C42F14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ABC075-0CCD-4A4B-AD23-892F3E56E1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D011A17-8C43-42D1-8C06-89B1438CBCC7}"/>
              </a:ext>
            </a:extLst>
          </p:cNvPr>
          <p:cNvSpPr>
            <a:spLocks noGrp="1"/>
          </p:cNvSpPr>
          <p:nvPr>
            <p:ph type="dt" sz="half" idx="10"/>
          </p:nvPr>
        </p:nvSpPr>
        <p:spPr/>
        <p:txBody>
          <a:bodyPr/>
          <a:lstStyle/>
          <a:p>
            <a:fld id="{0FC3C240-6097-4970-BECF-0A921192124C}" type="datetimeFigureOut">
              <a:rPr lang="en-GB" smtClean="0"/>
              <a:t>05/04/2024</a:t>
            </a:fld>
            <a:endParaRPr lang="en-GB"/>
          </a:p>
        </p:txBody>
      </p:sp>
      <p:sp>
        <p:nvSpPr>
          <p:cNvPr id="8" name="Footer Placeholder 7">
            <a:extLst>
              <a:ext uri="{FF2B5EF4-FFF2-40B4-BE49-F238E27FC236}">
                <a16:creationId xmlns:a16="http://schemas.microsoft.com/office/drawing/2014/main" id="{45787EA7-6538-4732-A7B4-83EB119544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07C68E5-CB62-4B3D-B108-2EA722446C29}"/>
              </a:ext>
            </a:extLst>
          </p:cNvPr>
          <p:cNvSpPr>
            <a:spLocks noGrp="1"/>
          </p:cNvSpPr>
          <p:nvPr>
            <p:ph type="sldNum" sz="quarter" idx="12"/>
          </p:nvPr>
        </p:nvSpPr>
        <p:spPr/>
        <p:txBody>
          <a:bodyPr/>
          <a:lstStyle/>
          <a:p>
            <a:fld id="{9CFB9EF1-0AD7-4C64-B247-ED34602118F5}" type="slidenum">
              <a:rPr lang="en-GB" smtClean="0"/>
              <a:t>‹#›</a:t>
            </a:fld>
            <a:endParaRPr lang="en-GB"/>
          </a:p>
        </p:txBody>
      </p:sp>
    </p:spTree>
    <p:extLst>
      <p:ext uri="{BB962C8B-B14F-4D97-AF65-F5344CB8AC3E}">
        <p14:creationId xmlns:p14="http://schemas.microsoft.com/office/powerpoint/2010/main" val="2274627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BC117-ED23-481E-A7A1-A24587A0533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12EF0E5-5610-46A7-8300-A06870862EE4}"/>
              </a:ext>
            </a:extLst>
          </p:cNvPr>
          <p:cNvSpPr>
            <a:spLocks noGrp="1"/>
          </p:cNvSpPr>
          <p:nvPr>
            <p:ph type="dt" sz="half" idx="10"/>
          </p:nvPr>
        </p:nvSpPr>
        <p:spPr/>
        <p:txBody>
          <a:bodyPr/>
          <a:lstStyle/>
          <a:p>
            <a:fld id="{0FC3C240-6097-4970-BECF-0A921192124C}" type="datetimeFigureOut">
              <a:rPr lang="en-GB" smtClean="0"/>
              <a:t>05/04/2024</a:t>
            </a:fld>
            <a:endParaRPr lang="en-GB"/>
          </a:p>
        </p:txBody>
      </p:sp>
      <p:sp>
        <p:nvSpPr>
          <p:cNvPr id="4" name="Footer Placeholder 3">
            <a:extLst>
              <a:ext uri="{FF2B5EF4-FFF2-40B4-BE49-F238E27FC236}">
                <a16:creationId xmlns:a16="http://schemas.microsoft.com/office/drawing/2014/main" id="{C03E5FFA-C0AE-48A2-8F14-20E740385A9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852D55E-6ED5-440F-A7CA-F15FB9C0A2E8}"/>
              </a:ext>
            </a:extLst>
          </p:cNvPr>
          <p:cNvSpPr>
            <a:spLocks noGrp="1"/>
          </p:cNvSpPr>
          <p:nvPr>
            <p:ph type="sldNum" sz="quarter" idx="12"/>
          </p:nvPr>
        </p:nvSpPr>
        <p:spPr/>
        <p:txBody>
          <a:bodyPr/>
          <a:lstStyle/>
          <a:p>
            <a:fld id="{9CFB9EF1-0AD7-4C64-B247-ED34602118F5}" type="slidenum">
              <a:rPr lang="en-GB" smtClean="0"/>
              <a:t>‹#›</a:t>
            </a:fld>
            <a:endParaRPr lang="en-GB"/>
          </a:p>
        </p:txBody>
      </p:sp>
    </p:spTree>
    <p:extLst>
      <p:ext uri="{BB962C8B-B14F-4D97-AF65-F5344CB8AC3E}">
        <p14:creationId xmlns:p14="http://schemas.microsoft.com/office/powerpoint/2010/main" val="4166538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0A16E3-CBF9-4DBB-941A-E1EE887CB55C}"/>
              </a:ext>
            </a:extLst>
          </p:cNvPr>
          <p:cNvSpPr>
            <a:spLocks noGrp="1"/>
          </p:cNvSpPr>
          <p:nvPr>
            <p:ph type="dt" sz="half" idx="10"/>
          </p:nvPr>
        </p:nvSpPr>
        <p:spPr/>
        <p:txBody>
          <a:bodyPr/>
          <a:lstStyle/>
          <a:p>
            <a:fld id="{0FC3C240-6097-4970-BECF-0A921192124C}" type="datetimeFigureOut">
              <a:rPr lang="en-GB" smtClean="0"/>
              <a:t>05/04/2024</a:t>
            </a:fld>
            <a:endParaRPr lang="en-GB"/>
          </a:p>
        </p:txBody>
      </p:sp>
      <p:sp>
        <p:nvSpPr>
          <p:cNvPr id="3" name="Footer Placeholder 2">
            <a:extLst>
              <a:ext uri="{FF2B5EF4-FFF2-40B4-BE49-F238E27FC236}">
                <a16:creationId xmlns:a16="http://schemas.microsoft.com/office/drawing/2014/main" id="{577ED218-C554-4264-B49D-2785F570367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67A0D82-CD21-4A31-AA6B-4B7606E07542}"/>
              </a:ext>
            </a:extLst>
          </p:cNvPr>
          <p:cNvSpPr>
            <a:spLocks noGrp="1"/>
          </p:cNvSpPr>
          <p:nvPr>
            <p:ph type="sldNum" sz="quarter" idx="12"/>
          </p:nvPr>
        </p:nvSpPr>
        <p:spPr/>
        <p:txBody>
          <a:bodyPr/>
          <a:lstStyle/>
          <a:p>
            <a:fld id="{9CFB9EF1-0AD7-4C64-B247-ED34602118F5}" type="slidenum">
              <a:rPr lang="en-GB" smtClean="0"/>
              <a:t>‹#›</a:t>
            </a:fld>
            <a:endParaRPr lang="en-GB"/>
          </a:p>
        </p:txBody>
      </p:sp>
    </p:spTree>
    <p:extLst>
      <p:ext uri="{BB962C8B-B14F-4D97-AF65-F5344CB8AC3E}">
        <p14:creationId xmlns:p14="http://schemas.microsoft.com/office/powerpoint/2010/main" val="1838977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7D956-E295-4E61-9DEA-535137940D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1B78B69-120D-49C1-9E5E-7367A1A2BD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ADC81CB-A0D4-46B2-8B34-EFF2411076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2D93E0-C8EA-4BE7-BEC3-D5750CAAB0E9}"/>
              </a:ext>
            </a:extLst>
          </p:cNvPr>
          <p:cNvSpPr>
            <a:spLocks noGrp="1"/>
          </p:cNvSpPr>
          <p:nvPr>
            <p:ph type="dt" sz="half" idx="10"/>
          </p:nvPr>
        </p:nvSpPr>
        <p:spPr/>
        <p:txBody>
          <a:bodyPr/>
          <a:lstStyle/>
          <a:p>
            <a:fld id="{0FC3C240-6097-4970-BECF-0A921192124C}" type="datetimeFigureOut">
              <a:rPr lang="en-GB" smtClean="0"/>
              <a:t>05/04/2024</a:t>
            </a:fld>
            <a:endParaRPr lang="en-GB"/>
          </a:p>
        </p:txBody>
      </p:sp>
      <p:sp>
        <p:nvSpPr>
          <p:cNvPr id="6" name="Footer Placeholder 5">
            <a:extLst>
              <a:ext uri="{FF2B5EF4-FFF2-40B4-BE49-F238E27FC236}">
                <a16:creationId xmlns:a16="http://schemas.microsoft.com/office/drawing/2014/main" id="{2980AF0B-2B2D-4AA5-959A-6E9CE57AA3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83A733-8750-4B63-8E3C-5880153F42BC}"/>
              </a:ext>
            </a:extLst>
          </p:cNvPr>
          <p:cNvSpPr>
            <a:spLocks noGrp="1"/>
          </p:cNvSpPr>
          <p:nvPr>
            <p:ph type="sldNum" sz="quarter" idx="12"/>
          </p:nvPr>
        </p:nvSpPr>
        <p:spPr/>
        <p:txBody>
          <a:bodyPr/>
          <a:lstStyle/>
          <a:p>
            <a:fld id="{9CFB9EF1-0AD7-4C64-B247-ED34602118F5}" type="slidenum">
              <a:rPr lang="en-GB" smtClean="0"/>
              <a:t>‹#›</a:t>
            </a:fld>
            <a:endParaRPr lang="en-GB"/>
          </a:p>
        </p:txBody>
      </p:sp>
    </p:spTree>
    <p:extLst>
      <p:ext uri="{BB962C8B-B14F-4D97-AF65-F5344CB8AC3E}">
        <p14:creationId xmlns:p14="http://schemas.microsoft.com/office/powerpoint/2010/main" val="14094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EB9FA-BDCC-4821-DDAD-CF8A024D5E8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706609-8EDB-8AE0-8888-0A6055246C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2A3F43-254A-FF96-EB72-7E987F883932}"/>
              </a:ext>
            </a:extLst>
          </p:cNvPr>
          <p:cNvSpPr>
            <a:spLocks noGrp="1"/>
          </p:cNvSpPr>
          <p:nvPr>
            <p:ph type="dt" sz="half" idx="10"/>
          </p:nvPr>
        </p:nvSpPr>
        <p:spPr/>
        <p:txBody>
          <a:bodyPr/>
          <a:lstStyle/>
          <a:p>
            <a:fld id="{861340FB-06B6-49BB-BB6C-A36994E93F65}" type="datetimeFigureOut">
              <a:rPr lang="en-GB" smtClean="0"/>
              <a:t>05/04/2024</a:t>
            </a:fld>
            <a:endParaRPr lang="en-GB"/>
          </a:p>
        </p:txBody>
      </p:sp>
      <p:sp>
        <p:nvSpPr>
          <p:cNvPr id="5" name="Footer Placeholder 4">
            <a:extLst>
              <a:ext uri="{FF2B5EF4-FFF2-40B4-BE49-F238E27FC236}">
                <a16:creationId xmlns:a16="http://schemas.microsoft.com/office/drawing/2014/main" id="{B0FC60CC-7458-E9EA-CA06-9B4455DAEE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2B88A7-4BD1-A883-E823-09FDA374B679}"/>
              </a:ext>
            </a:extLst>
          </p:cNvPr>
          <p:cNvSpPr>
            <a:spLocks noGrp="1"/>
          </p:cNvSpPr>
          <p:nvPr>
            <p:ph type="sldNum" sz="quarter" idx="12"/>
          </p:nvPr>
        </p:nvSpPr>
        <p:spPr/>
        <p:txBody>
          <a:bodyPr/>
          <a:lstStyle/>
          <a:p>
            <a:fld id="{A74B7742-99FB-409B-930D-7A286F24F11D}" type="slidenum">
              <a:rPr lang="en-GB" smtClean="0"/>
              <a:t>‹#›</a:t>
            </a:fld>
            <a:endParaRPr lang="en-GB"/>
          </a:p>
        </p:txBody>
      </p:sp>
    </p:spTree>
    <p:extLst>
      <p:ext uri="{BB962C8B-B14F-4D97-AF65-F5344CB8AC3E}">
        <p14:creationId xmlns:p14="http://schemas.microsoft.com/office/powerpoint/2010/main" val="703894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E23A2-5A20-4AE8-A6F2-93351F0C38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2FB7088-0305-4104-B456-71A4172606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B9CBBFB-4615-45A2-B1E3-F5BFE6AB66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BDE178-A216-4A79-A0E4-48EFDB9C3121}"/>
              </a:ext>
            </a:extLst>
          </p:cNvPr>
          <p:cNvSpPr>
            <a:spLocks noGrp="1"/>
          </p:cNvSpPr>
          <p:nvPr>
            <p:ph type="dt" sz="half" idx="10"/>
          </p:nvPr>
        </p:nvSpPr>
        <p:spPr/>
        <p:txBody>
          <a:bodyPr/>
          <a:lstStyle/>
          <a:p>
            <a:fld id="{0FC3C240-6097-4970-BECF-0A921192124C}" type="datetimeFigureOut">
              <a:rPr lang="en-GB" smtClean="0"/>
              <a:t>05/04/2024</a:t>
            </a:fld>
            <a:endParaRPr lang="en-GB"/>
          </a:p>
        </p:txBody>
      </p:sp>
      <p:sp>
        <p:nvSpPr>
          <p:cNvPr id="6" name="Footer Placeholder 5">
            <a:extLst>
              <a:ext uri="{FF2B5EF4-FFF2-40B4-BE49-F238E27FC236}">
                <a16:creationId xmlns:a16="http://schemas.microsoft.com/office/drawing/2014/main" id="{F6BB79F9-4AE8-4B1F-A5B1-F4B4166518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0D174-E8AA-43D4-B208-4E8DC22E8C24}"/>
              </a:ext>
            </a:extLst>
          </p:cNvPr>
          <p:cNvSpPr>
            <a:spLocks noGrp="1"/>
          </p:cNvSpPr>
          <p:nvPr>
            <p:ph type="sldNum" sz="quarter" idx="12"/>
          </p:nvPr>
        </p:nvSpPr>
        <p:spPr/>
        <p:txBody>
          <a:bodyPr/>
          <a:lstStyle/>
          <a:p>
            <a:fld id="{9CFB9EF1-0AD7-4C64-B247-ED34602118F5}" type="slidenum">
              <a:rPr lang="en-GB" smtClean="0"/>
              <a:t>‹#›</a:t>
            </a:fld>
            <a:endParaRPr lang="en-GB"/>
          </a:p>
        </p:txBody>
      </p:sp>
    </p:spTree>
    <p:extLst>
      <p:ext uri="{BB962C8B-B14F-4D97-AF65-F5344CB8AC3E}">
        <p14:creationId xmlns:p14="http://schemas.microsoft.com/office/powerpoint/2010/main" val="1990806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D82F9-52DB-438C-AAFA-AE99AB2082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1BFA9B-62F4-44A5-A7EB-6BF1F35547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D3983A-CC31-456F-8B8B-9A8FA627AE5F}"/>
              </a:ext>
            </a:extLst>
          </p:cNvPr>
          <p:cNvSpPr>
            <a:spLocks noGrp="1"/>
          </p:cNvSpPr>
          <p:nvPr>
            <p:ph type="dt" sz="half" idx="10"/>
          </p:nvPr>
        </p:nvSpPr>
        <p:spPr/>
        <p:txBody>
          <a:bodyPr/>
          <a:lstStyle/>
          <a:p>
            <a:fld id="{0FC3C240-6097-4970-BECF-0A921192124C}" type="datetimeFigureOut">
              <a:rPr lang="en-GB" smtClean="0"/>
              <a:t>05/04/2024</a:t>
            </a:fld>
            <a:endParaRPr lang="en-GB"/>
          </a:p>
        </p:txBody>
      </p:sp>
      <p:sp>
        <p:nvSpPr>
          <p:cNvPr id="5" name="Footer Placeholder 4">
            <a:extLst>
              <a:ext uri="{FF2B5EF4-FFF2-40B4-BE49-F238E27FC236}">
                <a16:creationId xmlns:a16="http://schemas.microsoft.com/office/drawing/2014/main" id="{86CF0C75-B4AE-4827-8A79-EA8D822B49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D5CCD9-F178-4BDF-A10F-1D5FF7C3371C}"/>
              </a:ext>
            </a:extLst>
          </p:cNvPr>
          <p:cNvSpPr>
            <a:spLocks noGrp="1"/>
          </p:cNvSpPr>
          <p:nvPr>
            <p:ph type="sldNum" sz="quarter" idx="12"/>
          </p:nvPr>
        </p:nvSpPr>
        <p:spPr/>
        <p:txBody>
          <a:bodyPr/>
          <a:lstStyle/>
          <a:p>
            <a:fld id="{9CFB9EF1-0AD7-4C64-B247-ED34602118F5}" type="slidenum">
              <a:rPr lang="en-GB" smtClean="0"/>
              <a:t>‹#›</a:t>
            </a:fld>
            <a:endParaRPr lang="en-GB"/>
          </a:p>
        </p:txBody>
      </p:sp>
    </p:spTree>
    <p:extLst>
      <p:ext uri="{BB962C8B-B14F-4D97-AF65-F5344CB8AC3E}">
        <p14:creationId xmlns:p14="http://schemas.microsoft.com/office/powerpoint/2010/main" val="1893790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0F214B-32FF-49AF-8F06-D9C7F2B8D09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6B63C6-9281-42C5-9A06-9C9BAE6FEF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6F98CE-723F-420C-AC35-F31D3E301336}"/>
              </a:ext>
            </a:extLst>
          </p:cNvPr>
          <p:cNvSpPr>
            <a:spLocks noGrp="1"/>
          </p:cNvSpPr>
          <p:nvPr>
            <p:ph type="dt" sz="half" idx="10"/>
          </p:nvPr>
        </p:nvSpPr>
        <p:spPr/>
        <p:txBody>
          <a:bodyPr/>
          <a:lstStyle/>
          <a:p>
            <a:fld id="{0FC3C240-6097-4970-BECF-0A921192124C}" type="datetimeFigureOut">
              <a:rPr lang="en-GB" smtClean="0"/>
              <a:t>05/04/2024</a:t>
            </a:fld>
            <a:endParaRPr lang="en-GB"/>
          </a:p>
        </p:txBody>
      </p:sp>
      <p:sp>
        <p:nvSpPr>
          <p:cNvPr id="5" name="Footer Placeholder 4">
            <a:extLst>
              <a:ext uri="{FF2B5EF4-FFF2-40B4-BE49-F238E27FC236}">
                <a16:creationId xmlns:a16="http://schemas.microsoft.com/office/drawing/2014/main" id="{8CC40D36-FABB-42F7-B632-272C6F42D0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1A3D96-C860-4974-9CED-60500C65B2CB}"/>
              </a:ext>
            </a:extLst>
          </p:cNvPr>
          <p:cNvSpPr>
            <a:spLocks noGrp="1"/>
          </p:cNvSpPr>
          <p:nvPr>
            <p:ph type="sldNum" sz="quarter" idx="12"/>
          </p:nvPr>
        </p:nvSpPr>
        <p:spPr/>
        <p:txBody>
          <a:bodyPr/>
          <a:lstStyle/>
          <a:p>
            <a:fld id="{9CFB9EF1-0AD7-4C64-B247-ED34602118F5}" type="slidenum">
              <a:rPr lang="en-GB" smtClean="0"/>
              <a:t>‹#›</a:t>
            </a:fld>
            <a:endParaRPr lang="en-GB"/>
          </a:p>
        </p:txBody>
      </p:sp>
    </p:spTree>
    <p:extLst>
      <p:ext uri="{BB962C8B-B14F-4D97-AF65-F5344CB8AC3E}">
        <p14:creationId xmlns:p14="http://schemas.microsoft.com/office/powerpoint/2010/main" val="2292279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4DA59-6684-F97B-BD9A-A30C2F0A32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69AE8ED-2E19-549F-4E21-FC7954B7123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5CA85F-37DD-DB51-FFD9-E6AB40A5A9F3}"/>
              </a:ext>
            </a:extLst>
          </p:cNvPr>
          <p:cNvSpPr>
            <a:spLocks noGrp="1"/>
          </p:cNvSpPr>
          <p:nvPr>
            <p:ph type="dt" sz="half" idx="10"/>
          </p:nvPr>
        </p:nvSpPr>
        <p:spPr/>
        <p:txBody>
          <a:bodyPr/>
          <a:lstStyle/>
          <a:p>
            <a:fld id="{861340FB-06B6-49BB-BB6C-A36994E93F65}" type="datetimeFigureOut">
              <a:rPr lang="en-GB" smtClean="0"/>
              <a:t>05/04/2024</a:t>
            </a:fld>
            <a:endParaRPr lang="en-GB"/>
          </a:p>
        </p:txBody>
      </p:sp>
      <p:sp>
        <p:nvSpPr>
          <p:cNvPr id="5" name="Footer Placeholder 4">
            <a:extLst>
              <a:ext uri="{FF2B5EF4-FFF2-40B4-BE49-F238E27FC236}">
                <a16:creationId xmlns:a16="http://schemas.microsoft.com/office/drawing/2014/main" id="{9BD273A8-0821-9EDD-8826-0410246643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E1D7B1-C771-2A6C-EBB0-76F6277836DD}"/>
              </a:ext>
            </a:extLst>
          </p:cNvPr>
          <p:cNvSpPr>
            <a:spLocks noGrp="1"/>
          </p:cNvSpPr>
          <p:nvPr>
            <p:ph type="sldNum" sz="quarter" idx="12"/>
          </p:nvPr>
        </p:nvSpPr>
        <p:spPr/>
        <p:txBody>
          <a:bodyPr/>
          <a:lstStyle/>
          <a:p>
            <a:fld id="{A74B7742-99FB-409B-930D-7A286F24F11D}" type="slidenum">
              <a:rPr lang="en-GB" smtClean="0"/>
              <a:t>‹#›</a:t>
            </a:fld>
            <a:endParaRPr lang="en-GB"/>
          </a:p>
        </p:txBody>
      </p:sp>
    </p:spTree>
    <p:extLst>
      <p:ext uri="{BB962C8B-B14F-4D97-AF65-F5344CB8AC3E}">
        <p14:creationId xmlns:p14="http://schemas.microsoft.com/office/powerpoint/2010/main" val="2908585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EA02D-E2E8-0E7B-04C0-EA94C5A7238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B1C289-2D81-49AE-8BA7-88341C0B3F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8FF66F6-BEC3-FB8B-86DA-F8E959DC7E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35F18A4-AC7B-F4B7-A03A-A1241BB3B739}"/>
              </a:ext>
            </a:extLst>
          </p:cNvPr>
          <p:cNvSpPr>
            <a:spLocks noGrp="1"/>
          </p:cNvSpPr>
          <p:nvPr>
            <p:ph type="dt" sz="half" idx="10"/>
          </p:nvPr>
        </p:nvSpPr>
        <p:spPr/>
        <p:txBody>
          <a:bodyPr/>
          <a:lstStyle/>
          <a:p>
            <a:fld id="{861340FB-06B6-49BB-BB6C-A36994E93F65}" type="datetimeFigureOut">
              <a:rPr lang="en-GB" smtClean="0"/>
              <a:t>05/04/2024</a:t>
            </a:fld>
            <a:endParaRPr lang="en-GB"/>
          </a:p>
        </p:txBody>
      </p:sp>
      <p:sp>
        <p:nvSpPr>
          <p:cNvPr id="6" name="Footer Placeholder 5">
            <a:extLst>
              <a:ext uri="{FF2B5EF4-FFF2-40B4-BE49-F238E27FC236}">
                <a16:creationId xmlns:a16="http://schemas.microsoft.com/office/drawing/2014/main" id="{7F1D0213-AEB8-36BA-648F-7E002E4440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EBAE6D1-8C5A-AE0A-A68E-D02E3B011251}"/>
              </a:ext>
            </a:extLst>
          </p:cNvPr>
          <p:cNvSpPr>
            <a:spLocks noGrp="1"/>
          </p:cNvSpPr>
          <p:nvPr>
            <p:ph type="sldNum" sz="quarter" idx="12"/>
          </p:nvPr>
        </p:nvSpPr>
        <p:spPr/>
        <p:txBody>
          <a:bodyPr/>
          <a:lstStyle/>
          <a:p>
            <a:fld id="{A74B7742-99FB-409B-930D-7A286F24F11D}" type="slidenum">
              <a:rPr lang="en-GB" smtClean="0"/>
              <a:t>‹#›</a:t>
            </a:fld>
            <a:endParaRPr lang="en-GB"/>
          </a:p>
        </p:txBody>
      </p:sp>
    </p:spTree>
    <p:extLst>
      <p:ext uri="{BB962C8B-B14F-4D97-AF65-F5344CB8AC3E}">
        <p14:creationId xmlns:p14="http://schemas.microsoft.com/office/powerpoint/2010/main" val="2019455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2EBC8-C799-471B-10B1-4C7621C749B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20810F2-6A69-0733-BCB7-BF720DEACE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68FA62-E81A-0EDB-3EA2-C3B3E67C5F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DFF8291-9B5D-0F77-6649-CEB32A0B77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DEE952-15CA-AE6C-4B83-456A3F725F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5D47587-ECAE-E430-B9D1-A3817E09C8E9}"/>
              </a:ext>
            </a:extLst>
          </p:cNvPr>
          <p:cNvSpPr>
            <a:spLocks noGrp="1"/>
          </p:cNvSpPr>
          <p:nvPr>
            <p:ph type="dt" sz="half" idx="10"/>
          </p:nvPr>
        </p:nvSpPr>
        <p:spPr/>
        <p:txBody>
          <a:bodyPr/>
          <a:lstStyle/>
          <a:p>
            <a:fld id="{861340FB-06B6-49BB-BB6C-A36994E93F65}" type="datetimeFigureOut">
              <a:rPr lang="en-GB" smtClean="0"/>
              <a:t>05/04/2024</a:t>
            </a:fld>
            <a:endParaRPr lang="en-GB"/>
          </a:p>
        </p:txBody>
      </p:sp>
      <p:sp>
        <p:nvSpPr>
          <p:cNvPr id="8" name="Footer Placeholder 7">
            <a:extLst>
              <a:ext uri="{FF2B5EF4-FFF2-40B4-BE49-F238E27FC236}">
                <a16:creationId xmlns:a16="http://schemas.microsoft.com/office/drawing/2014/main" id="{37A060D7-A37E-4C9C-E682-E98831A6737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673ADE0-5AC3-2053-5C6A-45E99655E26E}"/>
              </a:ext>
            </a:extLst>
          </p:cNvPr>
          <p:cNvSpPr>
            <a:spLocks noGrp="1"/>
          </p:cNvSpPr>
          <p:nvPr>
            <p:ph type="sldNum" sz="quarter" idx="12"/>
          </p:nvPr>
        </p:nvSpPr>
        <p:spPr/>
        <p:txBody>
          <a:bodyPr/>
          <a:lstStyle/>
          <a:p>
            <a:fld id="{A74B7742-99FB-409B-930D-7A286F24F11D}" type="slidenum">
              <a:rPr lang="en-GB" smtClean="0"/>
              <a:t>‹#›</a:t>
            </a:fld>
            <a:endParaRPr lang="en-GB"/>
          </a:p>
        </p:txBody>
      </p:sp>
    </p:spTree>
    <p:extLst>
      <p:ext uri="{BB962C8B-B14F-4D97-AF65-F5344CB8AC3E}">
        <p14:creationId xmlns:p14="http://schemas.microsoft.com/office/powerpoint/2010/main" val="2958175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422D0-1DCA-D6DB-AB86-3EB9ABB2F46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F961ED7-0F54-93F5-7CF9-70350C0D5FA9}"/>
              </a:ext>
            </a:extLst>
          </p:cNvPr>
          <p:cNvSpPr>
            <a:spLocks noGrp="1"/>
          </p:cNvSpPr>
          <p:nvPr>
            <p:ph type="dt" sz="half" idx="10"/>
          </p:nvPr>
        </p:nvSpPr>
        <p:spPr/>
        <p:txBody>
          <a:bodyPr/>
          <a:lstStyle/>
          <a:p>
            <a:fld id="{861340FB-06B6-49BB-BB6C-A36994E93F65}" type="datetimeFigureOut">
              <a:rPr lang="en-GB" smtClean="0"/>
              <a:t>05/04/2024</a:t>
            </a:fld>
            <a:endParaRPr lang="en-GB"/>
          </a:p>
        </p:txBody>
      </p:sp>
      <p:sp>
        <p:nvSpPr>
          <p:cNvPr id="4" name="Footer Placeholder 3">
            <a:extLst>
              <a:ext uri="{FF2B5EF4-FFF2-40B4-BE49-F238E27FC236}">
                <a16:creationId xmlns:a16="http://schemas.microsoft.com/office/drawing/2014/main" id="{1A5EE998-96F6-170F-2E20-34F9FD98F65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EADDA2D-6472-1CFE-F697-7C4FACDEEF0F}"/>
              </a:ext>
            </a:extLst>
          </p:cNvPr>
          <p:cNvSpPr>
            <a:spLocks noGrp="1"/>
          </p:cNvSpPr>
          <p:nvPr>
            <p:ph type="sldNum" sz="quarter" idx="12"/>
          </p:nvPr>
        </p:nvSpPr>
        <p:spPr/>
        <p:txBody>
          <a:bodyPr/>
          <a:lstStyle/>
          <a:p>
            <a:fld id="{A74B7742-99FB-409B-930D-7A286F24F11D}" type="slidenum">
              <a:rPr lang="en-GB" smtClean="0"/>
              <a:t>‹#›</a:t>
            </a:fld>
            <a:endParaRPr lang="en-GB"/>
          </a:p>
        </p:txBody>
      </p:sp>
    </p:spTree>
    <p:extLst>
      <p:ext uri="{BB962C8B-B14F-4D97-AF65-F5344CB8AC3E}">
        <p14:creationId xmlns:p14="http://schemas.microsoft.com/office/powerpoint/2010/main" val="262076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B6DDA5-D3AD-A386-DBA6-7E061FC63B60}"/>
              </a:ext>
            </a:extLst>
          </p:cNvPr>
          <p:cNvSpPr>
            <a:spLocks noGrp="1"/>
          </p:cNvSpPr>
          <p:nvPr>
            <p:ph type="dt" sz="half" idx="10"/>
          </p:nvPr>
        </p:nvSpPr>
        <p:spPr/>
        <p:txBody>
          <a:bodyPr/>
          <a:lstStyle/>
          <a:p>
            <a:fld id="{861340FB-06B6-49BB-BB6C-A36994E93F65}" type="datetimeFigureOut">
              <a:rPr lang="en-GB" smtClean="0"/>
              <a:t>05/04/2024</a:t>
            </a:fld>
            <a:endParaRPr lang="en-GB"/>
          </a:p>
        </p:txBody>
      </p:sp>
      <p:sp>
        <p:nvSpPr>
          <p:cNvPr id="3" name="Footer Placeholder 2">
            <a:extLst>
              <a:ext uri="{FF2B5EF4-FFF2-40B4-BE49-F238E27FC236}">
                <a16:creationId xmlns:a16="http://schemas.microsoft.com/office/drawing/2014/main" id="{07DEB979-96B4-F532-DA5C-ABFF9DDD8D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71BF3BF-2603-6501-4DF3-8614253C0742}"/>
              </a:ext>
            </a:extLst>
          </p:cNvPr>
          <p:cNvSpPr>
            <a:spLocks noGrp="1"/>
          </p:cNvSpPr>
          <p:nvPr>
            <p:ph type="sldNum" sz="quarter" idx="12"/>
          </p:nvPr>
        </p:nvSpPr>
        <p:spPr/>
        <p:txBody>
          <a:bodyPr/>
          <a:lstStyle/>
          <a:p>
            <a:fld id="{A74B7742-99FB-409B-930D-7A286F24F11D}" type="slidenum">
              <a:rPr lang="en-GB" smtClean="0"/>
              <a:t>‹#›</a:t>
            </a:fld>
            <a:endParaRPr lang="en-GB"/>
          </a:p>
        </p:txBody>
      </p:sp>
    </p:spTree>
    <p:extLst>
      <p:ext uri="{BB962C8B-B14F-4D97-AF65-F5344CB8AC3E}">
        <p14:creationId xmlns:p14="http://schemas.microsoft.com/office/powerpoint/2010/main" val="4128087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9B54E-A645-C189-8E59-49A900561A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02DFE2B-EF3A-D235-913E-C39F784784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89D8916-C455-65B8-73B7-FEFC0EC12B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05691E-6E54-1619-CB5E-26DFEA9D4AC6}"/>
              </a:ext>
            </a:extLst>
          </p:cNvPr>
          <p:cNvSpPr>
            <a:spLocks noGrp="1"/>
          </p:cNvSpPr>
          <p:nvPr>
            <p:ph type="dt" sz="half" idx="10"/>
          </p:nvPr>
        </p:nvSpPr>
        <p:spPr/>
        <p:txBody>
          <a:bodyPr/>
          <a:lstStyle/>
          <a:p>
            <a:fld id="{861340FB-06B6-49BB-BB6C-A36994E93F65}" type="datetimeFigureOut">
              <a:rPr lang="en-GB" smtClean="0"/>
              <a:t>05/04/2024</a:t>
            </a:fld>
            <a:endParaRPr lang="en-GB"/>
          </a:p>
        </p:txBody>
      </p:sp>
      <p:sp>
        <p:nvSpPr>
          <p:cNvPr id="6" name="Footer Placeholder 5">
            <a:extLst>
              <a:ext uri="{FF2B5EF4-FFF2-40B4-BE49-F238E27FC236}">
                <a16:creationId xmlns:a16="http://schemas.microsoft.com/office/drawing/2014/main" id="{317182A9-725A-F46B-4ABF-952C14C528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28186E-F3D0-9C5A-AA1D-530431EDB470}"/>
              </a:ext>
            </a:extLst>
          </p:cNvPr>
          <p:cNvSpPr>
            <a:spLocks noGrp="1"/>
          </p:cNvSpPr>
          <p:nvPr>
            <p:ph type="sldNum" sz="quarter" idx="12"/>
          </p:nvPr>
        </p:nvSpPr>
        <p:spPr/>
        <p:txBody>
          <a:bodyPr/>
          <a:lstStyle/>
          <a:p>
            <a:fld id="{A74B7742-99FB-409B-930D-7A286F24F11D}" type="slidenum">
              <a:rPr lang="en-GB" smtClean="0"/>
              <a:t>‹#›</a:t>
            </a:fld>
            <a:endParaRPr lang="en-GB"/>
          </a:p>
        </p:txBody>
      </p:sp>
    </p:spTree>
    <p:extLst>
      <p:ext uri="{BB962C8B-B14F-4D97-AF65-F5344CB8AC3E}">
        <p14:creationId xmlns:p14="http://schemas.microsoft.com/office/powerpoint/2010/main" val="1758926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66C15-E474-BAA1-EF47-E5EED6F384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CF696ED-A026-C7E8-3F8A-44610C06FD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8B940F-E5BE-BABB-16C3-38952D6F70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73A2D3-6379-2AC1-25D7-CE5776C77D89}"/>
              </a:ext>
            </a:extLst>
          </p:cNvPr>
          <p:cNvSpPr>
            <a:spLocks noGrp="1"/>
          </p:cNvSpPr>
          <p:nvPr>
            <p:ph type="dt" sz="half" idx="10"/>
          </p:nvPr>
        </p:nvSpPr>
        <p:spPr/>
        <p:txBody>
          <a:bodyPr/>
          <a:lstStyle/>
          <a:p>
            <a:fld id="{861340FB-06B6-49BB-BB6C-A36994E93F65}" type="datetimeFigureOut">
              <a:rPr lang="en-GB" smtClean="0"/>
              <a:t>05/04/2024</a:t>
            </a:fld>
            <a:endParaRPr lang="en-GB"/>
          </a:p>
        </p:txBody>
      </p:sp>
      <p:sp>
        <p:nvSpPr>
          <p:cNvPr id="6" name="Footer Placeholder 5">
            <a:extLst>
              <a:ext uri="{FF2B5EF4-FFF2-40B4-BE49-F238E27FC236}">
                <a16:creationId xmlns:a16="http://schemas.microsoft.com/office/drawing/2014/main" id="{A14CB788-0366-2AA6-788F-51958424A5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FBB092-E90C-174C-CFBC-449B99506B49}"/>
              </a:ext>
            </a:extLst>
          </p:cNvPr>
          <p:cNvSpPr>
            <a:spLocks noGrp="1"/>
          </p:cNvSpPr>
          <p:nvPr>
            <p:ph type="sldNum" sz="quarter" idx="12"/>
          </p:nvPr>
        </p:nvSpPr>
        <p:spPr/>
        <p:txBody>
          <a:bodyPr/>
          <a:lstStyle/>
          <a:p>
            <a:fld id="{A74B7742-99FB-409B-930D-7A286F24F11D}" type="slidenum">
              <a:rPr lang="en-GB" smtClean="0"/>
              <a:t>‹#›</a:t>
            </a:fld>
            <a:endParaRPr lang="en-GB"/>
          </a:p>
        </p:txBody>
      </p:sp>
    </p:spTree>
    <p:extLst>
      <p:ext uri="{BB962C8B-B14F-4D97-AF65-F5344CB8AC3E}">
        <p14:creationId xmlns:p14="http://schemas.microsoft.com/office/powerpoint/2010/main" val="3527546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EF1485-D204-FD64-03C0-866D88EA8B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243628-8F2E-DBB0-78F0-CC7D5FB318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963C36-8CA4-BCB7-DA51-D7C1E9A887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61340FB-06B6-49BB-BB6C-A36994E93F65}" type="datetimeFigureOut">
              <a:rPr lang="en-GB" smtClean="0"/>
              <a:t>05/04/2024</a:t>
            </a:fld>
            <a:endParaRPr lang="en-GB"/>
          </a:p>
        </p:txBody>
      </p:sp>
      <p:sp>
        <p:nvSpPr>
          <p:cNvPr id="5" name="Footer Placeholder 4">
            <a:extLst>
              <a:ext uri="{FF2B5EF4-FFF2-40B4-BE49-F238E27FC236}">
                <a16:creationId xmlns:a16="http://schemas.microsoft.com/office/drawing/2014/main" id="{9297C83A-C921-1A65-4878-3EA7B22272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2F35640-D638-E212-0EA2-FAF6489A52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4B7742-99FB-409B-930D-7A286F24F11D}" type="slidenum">
              <a:rPr lang="en-GB" smtClean="0"/>
              <a:t>‹#›</a:t>
            </a:fld>
            <a:endParaRPr lang="en-GB"/>
          </a:p>
        </p:txBody>
      </p:sp>
    </p:spTree>
    <p:extLst>
      <p:ext uri="{BB962C8B-B14F-4D97-AF65-F5344CB8AC3E}">
        <p14:creationId xmlns:p14="http://schemas.microsoft.com/office/powerpoint/2010/main" val="4131574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9FAC3B-DB7A-4AC3-8748-41C3F0AE31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A8F32A-5DBA-4239-B538-C8B1A262C7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42001F-9141-4B58-869D-658B233985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C3C240-6097-4970-BECF-0A921192124C}" type="datetimeFigureOut">
              <a:rPr lang="en-GB" smtClean="0"/>
              <a:t>05/04/2024</a:t>
            </a:fld>
            <a:endParaRPr lang="en-GB"/>
          </a:p>
        </p:txBody>
      </p:sp>
      <p:sp>
        <p:nvSpPr>
          <p:cNvPr id="5" name="Footer Placeholder 4">
            <a:extLst>
              <a:ext uri="{FF2B5EF4-FFF2-40B4-BE49-F238E27FC236}">
                <a16:creationId xmlns:a16="http://schemas.microsoft.com/office/drawing/2014/main" id="{8E008B69-1967-4EE8-A056-41ECD68BDD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201A2AE-2428-4C1F-9B4B-82FDEDA688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B9EF1-0AD7-4C64-B247-ED34602118F5}" type="slidenum">
              <a:rPr lang="en-GB" smtClean="0"/>
              <a:t>‹#›</a:t>
            </a:fld>
            <a:endParaRPr lang="en-GB"/>
          </a:p>
        </p:txBody>
      </p:sp>
    </p:spTree>
    <p:extLst>
      <p:ext uri="{BB962C8B-B14F-4D97-AF65-F5344CB8AC3E}">
        <p14:creationId xmlns:p14="http://schemas.microsoft.com/office/powerpoint/2010/main" val="417047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context.news/socioeconomic-inclusion/long-read/soaring-abuse-in-uk-care-jobs-shatters-migrants-dreams?utm_source=email&amp;utm_medium=email&amp;utm_campaign=context-shar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5B55B-E2F9-E256-8AB1-C9447AEB52A0}"/>
              </a:ext>
            </a:extLst>
          </p:cNvPr>
          <p:cNvSpPr>
            <a:spLocks noGrp="1"/>
          </p:cNvSpPr>
          <p:nvPr>
            <p:ph type="title"/>
          </p:nvPr>
        </p:nvSpPr>
        <p:spPr>
          <a:xfrm>
            <a:off x="1524000" y="5010275"/>
            <a:ext cx="9144000" cy="1373592"/>
          </a:xfrm>
        </p:spPr>
        <p:txBody>
          <a:bodyPr vert="horz" lIns="91440" tIns="45720" rIns="91440" bIns="45720" rtlCol="0" anchor="b">
            <a:normAutofit fontScale="90000"/>
          </a:bodyPr>
          <a:lstStyle/>
          <a:p>
            <a:pPr algn="ctr"/>
            <a:br>
              <a:rPr lang="en-US" sz="3200" b="1" u="sng" kern="1200" dirty="0">
                <a:solidFill>
                  <a:schemeClr val="tx1"/>
                </a:solidFill>
                <a:latin typeface="+mj-lt"/>
                <a:ea typeface="+mj-ea"/>
                <a:cs typeface="+mj-cs"/>
              </a:rPr>
            </a:br>
            <a:br>
              <a:rPr lang="en-US" sz="3200" b="1" u="sng" kern="1200" dirty="0">
                <a:solidFill>
                  <a:schemeClr val="tx1"/>
                </a:solidFill>
                <a:latin typeface="+mj-lt"/>
                <a:ea typeface="+mj-ea"/>
                <a:cs typeface="+mj-cs"/>
              </a:rPr>
            </a:br>
            <a:r>
              <a:rPr lang="en-US" sz="3200" b="1" u="sng" kern="1200" dirty="0">
                <a:solidFill>
                  <a:schemeClr val="tx1"/>
                </a:solidFill>
                <a:latin typeface="+mj-lt"/>
                <a:ea typeface="+mj-ea"/>
                <a:cs typeface="+mj-cs"/>
              </a:rPr>
              <a:t>Help to fight Modern Slavery</a:t>
            </a:r>
            <a:br>
              <a:rPr lang="en-US" sz="3200" b="1" u="sng" kern="1200" dirty="0">
                <a:solidFill>
                  <a:schemeClr val="tx1"/>
                </a:solidFill>
                <a:latin typeface="+mj-lt"/>
                <a:ea typeface="+mj-ea"/>
                <a:cs typeface="+mj-cs"/>
              </a:rPr>
            </a:br>
            <a:br>
              <a:rPr lang="en-US" sz="3200" b="1" u="sng" kern="1200" dirty="0">
                <a:solidFill>
                  <a:schemeClr val="tx1"/>
                </a:solidFill>
                <a:latin typeface="+mj-lt"/>
                <a:ea typeface="+mj-ea"/>
                <a:cs typeface="+mj-cs"/>
              </a:rPr>
            </a:br>
            <a:r>
              <a:rPr lang="en-US" sz="1800" b="1" dirty="0"/>
              <a:t>Sion Hall Chair, Pan-Lancashire Anti-Slavery Partnership</a:t>
            </a:r>
            <a:endParaRPr lang="en-US" sz="1800" b="1" u="sng" kern="1200" dirty="0">
              <a:solidFill>
                <a:schemeClr val="tx1"/>
              </a:solidFill>
              <a:latin typeface="+mj-lt"/>
              <a:ea typeface="+mj-ea"/>
              <a:cs typeface="+mj-cs"/>
            </a:endParaRPr>
          </a:p>
        </p:txBody>
      </p:sp>
      <p:pic>
        <p:nvPicPr>
          <p:cNvPr id="7" name="Content Placeholder 6" descr="A close-up of a logo&#10;&#10;Description automatically generated">
            <a:extLst>
              <a:ext uri="{FF2B5EF4-FFF2-40B4-BE49-F238E27FC236}">
                <a16:creationId xmlns:a16="http://schemas.microsoft.com/office/drawing/2014/main" id="{75EF0503-01CE-F5F7-1B51-DD297206772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235" r="2237" b="2"/>
          <a:stretch/>
        </p:blipFill>
        <p:spPr>
          <a:xfrm>
            <a:off x="877414" y="877413"/>
            <a:ext cx="5218586" cy="3756852"/>
          </a:xfrm>
          <a:prstGeom prst="rect">
            <a:avLst/>
          </a:prstGeom>
        </p:spPr>
      </p:pic>
      <p:pic>
        <p:nvPicPr>
          <p:cNvPr id="9" name="Picture 8" descr="A qr code on a screen&#10;&#10;Description automatically generated">
            <a:extLst>
              <a:ext uri="{FF2B5EF4-FFF2-40B4-BE49-F238E27FC236}">
                <a16:creationId xmlns:a16="http://schemas.microsoft.com/office/drawing/2014/main" id="{00C4F6EA-2F8E-F485-FE4A-F78C20ABF2C1}"/>
              </a:ext>
            </a:extLst>
          </p:cNvPr>
          <p:cNvPicPr>
            <a:picLocks noChangeAspect="1"/>
          </p:cNvPicPr>
          <p:nvPr/>
        </p:nvPicPr>
        <p:blipFill rotWithShape="1">
          <a:blip r:embed="rId3">
            <a:extLst>
              <a:ext uri="{28A0092B-C50C-407E-A947-70E740481C1C}">
                <a14:useLocalDpi xmlns:a14="http://schemas.microsoft.com/office/drawing/2010/main" val="0"/>
              </a:ext>
            </a:extLst>
          </a:blip>
          <a:srcRect t="24856" r="-4" b="3151"/>
          <a:stretch/>
        </p:blipFill>
        <p:spPr>
          <a:xfrm>
            <a:off x="6096001" y="877413"/>
            <a:ext cx="5218586" cy="3756852"/>
          </a:xfrm>
          <a:prstGeom prst="rect">
            <a:avLst/>
          </a:prstGeom>
        </p:spPr>
      </p:pic>
      <p:sp>
        <p:nvSpPr>
          <p:cNvPr id="26" name="Rectangle 25">
            <a:extLst>
              <a:ext uri="{FF2B5EF4-FFF2-40B4-BE49-F238E27FC236}">
                <a16:creationId xmlns:a16="http://schemas.microsoft.com/office/drawing/2014/main" id="{2F4C03CF-76AD-2B9F-7EAC-BD21772B9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033402" y="-604469"/>
            <a:ext cx="123362" cy="10439007"/>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D9459D69-81E2-5DEC-98A2-EF3BBA4EA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18160" y="2080291"/>
            <a:ext cx="123362" cy="506949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75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22D4-E02E-AF67-0459-E60E592AD3B2}"/>
              </a:ext>
            </a:extLst>
          </p:cNvPr>
          <p:cNvSpPr>
            <a:spLocks noGrp="1"/>
          </p:cNvSpPr>
          <p:nvPr>
            <p:ph type="title"/>
          </p:nvPr>
        </p:nvSpPr>
        <p:spPr/>
        <p:txBody>
          <a:bodyPr/>
          <a:lstStyle/>
          <a:p>
            <a:r>
              <a:rPr lang="en-GB" b="1" u="sng" dirty="0"/>
              <a:t>MDS - Anti Slavery Pledge</a:t>
            </a:r>
          </a:p>
        </p:txBody>
      </p:sp>
      <p:sp>
        <p:nvSpPr>
          <p:cNvPr id="3" name="Content Placeholder 2">
            <a:extLst>
              <a:ext uri="{FF2B5EF4-FFF2-40B4-BE49-F238E27FC236}">
                <a16:creationId xmlns:a16="http://schemas.microsoft.com/office/drawing/2014/main" id="{BE49616C-FDD4-22BB-A209-2F6126DD4C29}"/>
              </a:ext>
            </a:extLst>
          </p:cNvPr>
          <p:cNvSpPr>
            <a:spLocks noGrp="1"/>
          </p:cNvSpPr>
          <p:nvPr>
            <p:ph sz="half" idx="1"/>
          </p:nvPr>
        </p:nvSpPr>
        <p:spPr/>
        <p:txBody>
          <a:bodyPr/>
          <a:lstStyle/>
          <a:p>
            <a:r>
              <a:rPr lang="en-US" dirty="0"/>
              <a:t>Modern slavery can take many forms, including:</a:t>
            </a:r>
          </a:p>
          <a:p>
            <a:r>
              <a:rPr lang="en-US" dirty="0"/>
              <a:t>Sexual exploitation</a:t>
            </a:r>
          </a:p>
          <a:p>
            <a:r>
              <a:rPr lang="en-US" dirty="0"/>
              <a:t>Forced criminality</a:t>
            </a:r>
          </a:p>
          <a:p>
            <a:r>
              <a:rPr lang="en-US" dirty="0"/>
              <a:t>Domestic servitude</a:t>
            </a:r>
          </a:p>
          <a:p>
            <a:r>
              <a:rPr lang="en-US" dirty="0"/>
              <a:t>Organ harvesting</a:t>
            </a:r>
          </a:p>
          <a:p>
            <a:r>
              <a:rPr lang="en-US" b="1" dirty="0"/>
              <a:t>Forced </a:t>
            </a:r>
            <a:r>
              <a:rPr lang="en-US" b="1" dirty="0" err="1"/>
              <a:t>labour</a:t>
            </a:r>
            <a:endParaRPr lang="en-GB" b="1" dirty="0"/>
          </a:p>
        </p:txBody>
      </p:sp>
      <p:pic>
        <p:nvPicPr>
          <p:cNvPr id="6" name="Content Placeholder 5">
            <a:extLst>
              <a:ext uri="{FF2B5EF4-FFF2-40B4-BE49-F238E27FC236}">
                <a16:creationId xmlns:a16="http://schemas.microsoft.com/office/drawing/2014/main" id="{5A8F8DE8-5064-F280-C6EB-2B3F863C85A5}"/>
              </a:ext>
            </a:extLst>
          </p:cNvPr>
          <p:cNvPicPr>
            <a:picLocks noGrp="1" noChangeAspect="1"/>
          </p:cNvPicPr>
          <p:nvPr>
            <p:ph sz="half" idx="2"/>
          </p:nvPr>
        </p:nvPicPr>
        <p:blipFill>
          <a:blip r:embed="rId2"/>
          <a:stretch>
            <a:fillRect/>
          </a:stretch>
        </p:blipFill>
        <p:spPr>
          <a:xfrm>
            <a:off x="7285319" y="1825625"/>
            <a:ext cx="2955361" cy="4351338"/>
          </a:xfrm>
        </p:spPr>
      </p:pic>
    </p:spTree>
    <p:extLst>
      <p:ext uri="{BB962C8B-B14F-4D97-AF65-F5344CB8AC3E}">
        <p14:creationId xmlns:p14="http://schemas.microsoft.com/office/powerpoint/2010/main" val="962997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5B611-FD8F-19DE-CD36-E776D4E8F38E}"/>
              </a:ext>
            </a:extLst>
          </p:cNvPr>
          <p:cNvSpPr>
            <a:spLocks noGrp="1"/>
          </p:cNvSpPr>
          <p:nvPr>
            <p:ph type="title"/>
          </p:nvPr>
        </p:nvSpPr>
        <p:spPr/>
        <p:txBody>
          <a:bodyPr/>
          <a:lstStyle/>
          <a:p>
            <a:r>
              <a:rPr lang="en-GB" b="1" u="sng" dirty="0"/>
              <a:t>MDS - Anti Slavery Pledge</a:t>
            </a:r>
            <a:endParaRPr lang="en-GB" dirty="0"/>
          </a:p>
        </p:txBody>
      </p:sp>
      <p:sp>
        <p:nvSpPr>
          <p:cNvPr id="3" name="Content Placeholder 2">
            <a:extLst>
              <a:ext uri="{FF2B5EF4-FFF2-40B4-BE49-F238E27FC236}">
                <a16:creationId xmlns:a16="http://schemas.microsoft.com/office/drawing/2014/main" id="{0206100E-A836-6AD2-9C78-255271DFBC9B}"/>
              </a:ext>
            </a:extLst>
          </p:cNvPr>
          <p:cNvSpPr>
            <a:spLocks noGrp="1"/>
          </p:cNvSpPr>
          <p:nvPr>
            <p:ph sz="half" idx="1"/>
          </p:nvPr>
        </p:nvSpPr>
        <p:spPr>
          <a:xfrm>
            <a:off x="838200" y="1413932"/>
            <a:ext cx="5181600" cy="4986867"/>
          </a:xfrm>
        </p:spPr>
        <p:txBody>
          <a:bodyPr>
            <a:normAutofit fontScale="92500" lnSpcReduction="10000"/>
          </a:bodyPr>
          <a:lstStyle/>
          <a:p>
            <a:r>
              <a:rPr lang="en-US" dirty="0"/>
              <a:t>Hidden crime, estimates suggest </a:t>
            </a:r>
            <a:r>
              <a:rPr lang="en-US" b="1" dirty="0"/>
              <a:t>50 million </a:t>
            </a:r>
            <a:r>
              <a:rPr lang="en-US" dirty="0"/>
              <a:t>people </a:t>
            </a:r>
            <a:r>
              <a:rPr lang="en-US" b="1" dirty="0"/>
              <a:t>globally</a:t>
            </a:r>
            <a:r>
              <a:rPr lang="en-US" dirty="0"/>
              <a:t> and over </a:t>
            </a:r>
            <a:r>
              <a:rPr lang="en-US" b="1" dirty="0"/>
              <a:t>100,000</a:t>
            </a:r>
            <a:r>
              <a:rPr lang="en-US" dirty="0"/>
              <a:t> people across the </a:t>
            </a:r>
            <a:r>
              <a:rPr lang="en-US" b="1" dirty="0"/>
              <a:t>UK</a:t>
            </a:r>
            <a:r>
              <a:rPr lang="en-US" dirty="0"/>
              <a:t> are being held in some form of slavery. </a:t>
            </a:r>
          </a:p>
          <a:p>
            <a:r>
              <a:rPr lang="en-US" dirty="0"/>
              <a:t>Often coordinated by </a:t>
            </a:r>
            <a:r>
              <a:rPr lang="en-US" dirty="0" err="1"/>
              <a:t>Organised</a:t>
            </a:r>
            <a:r>
              <a:rPr lang="en-US" dirty="0"/>
              <a:t> Crime Groups who generate huge amounts of wealth at the expense of those who are being exploited.</a:t>
            </a:r>
          </a:p>
          <a:p>
            <a:r>
              <a:rPr lang="en-US" dirty="0"/>
              <a:t>Victims are treated as commodities to be bought, sold or deceived into a life of hardship and misery.</a:t>
            </a:r>
            <a:endParaRPr lang="en-GB" dirty="0"/>
          </a:p>
        </p:txBody>
      </p:sp>
      <p:pic>
        <p:nvPicPr>
          <p:cNvPr id="6" name="Content Placeholder 5">
            <a:extLst>
              <a:ext uri="{FF2B5EF4-FFF2-40B4-BE49-F238E27FC236}">
                <a16:creationId xmlns:a16="http://schemas.microsoft.com/office/drawing/2014/main" id="{3FF6EFC9-519D-9B17-6E41-48174059F88E}"/>
              </a:ext>
            </a:extLst>
          </p:cNvPr>
          <p:cNvPicPr>
            <a:picLocks noGrp="1" noChangeAspect="1"/>
          </p:cNvPicPr>
          <p:nvPr>
            <p:ph sz="half" idx="2"/>
          </p:nvPr>
        </p:nvPicPr>
        <p:blipFill>
          <a:blip r:embed="rId2"/>
          <a:stretch>
            <a:fillRect/>
          </a:stretch>
        </p:blipFill>
        <p:spPr>
          <a:xfrm>
            <a:off x="6172200" y="1604698"/>
            <a:ext cx="5181600" cy="4605866"/>
          </a:xfrm>
        </p:spPr>
      </p:pic>
    </p:spTree>
    <p:extLst>
      <p:ext uri="{BB962C8B-B14F-4D97-AF65-F5344CB8AC3E}">
        <p14:creationId xmlns:p14="http://schemas.microsoft.com/office/powerpoint/2010/main" val="1823350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8BA67-9620-B09F-A18E-480687BEBB68}"/>
              </a:ext>
            </a:extLst>
          </p:cNvPr>
          <p:cNvSpPr>
            <a:spLocks noGrp="1"/>
          </p:cNvSpPr>
          <p:nvPr>
            <p:ph type="title"/>
          </p:nvPr>
        </p:nvSpPr>
        <p:spPr/>
        <p:txBody>
          <a:bodyPr/>
          <a:lstStyle/>
          <a:p>
            <a:r>
              <a:rPr lang="en-GB" b="1" u="sng" dirty="0"/>
              <a:t>MDS - Anti Slavery Pledge</a:t>
            </a:r>
            <a:endParaRPr lang="en-GB" dirty="0"/>
          </a:p>
        </p:txBody>
      </p:sp>
      <p:sp>
        <p:nvSpPr>
          <p:cNvPr id="3" name="Content Placeholder 2">
            <a:extLst>
              <a:ext uri="{FF2B5EF4-FFF2-40B4-BE49-F238E27FC236}">
                <a16:creationId xmlns:a16="http://schemas.microsoft.com/office/drawing/2014/main" id="{9DAE210B-93C1-7AD5-75E4-7BD72C1BDD4A}"/>
              </a:ext>
            </a:extLst>
          </p:cNvPr>
          <p:cNvSpPr>
            <a:spLocks noGrp="1"/>
          </p:cNvSpPr>
          <p:nvPr>
            <p:ph sz="half" idx="1"/>
          </p:nvPr>
        </p:nvSpPr>
        <p:spPr>
          <a:xfrm>
            <a:off x="838200" y="1439334"/>
            <a:ext cx="5181600" cy="5240866"/>
          </a:xfrm>
        </p:spPr>
        <p:txBody>
          <a:bodyPr>
            <a:normAutofit fontScale="85000" lnSpcReduction="20000"/>
          </a:bodyPr>
          <a:lstStyle/>
          <a:p>
            <a:r>
              <a:rPr lang="en-US" dirty="0"/>
              <a:t>A significant number of those being forced into this life are within the business sector through the use of forced </a:t>
            </a:r>
            <a:r>
              <a:rPr lang="en-US" dirty="0" err="1"/>
              <a:t>labour</a:t>
            </a:r>
            <a:r>
              <a:rPr lang="en-US" dirty="0"/>
              <a:t>. </a:t>
            </a:r>
          </a:p>
          <a:p>
            <a:r>
              <a:rPr lang="en-US" dirty="0"/>
              <a:t>This may take the form of unscrupulous companies who are directly implicit in this act. </a:t>
            </a:r>
          </a:p>
          <a:p>
            <a:r>
              <a:rPr lang="en-US" dirty="0"/>
              <a:t>However, often, it is found within the supply chains and recruitment processes of legitimate companies.</a:t>
            </a:r>
          </a:p>
          <a:p>
            <a:r>
              <a:rPr lang="en-US" dirty="0"/>
              <a:t>The methods employed by the perpetrators are many, but the common factor is that they will look to control the victim through fear, deceit or by exploiting any vulnerabilities they may have (e.g., language barriers, addictions or mental health issues).</a:t>
            </a:r>
            <a:endParaRPr lang="en-GB" dirty="0"/>
          </a:p>
        </p:txBody>
      </p:sp>
      <p:pic>
        <p:nvPicPr>
          <p:cNvPr id="6" name="Content Placeholder 5">
            <a:extLst>
              <a:ext uri="{FF2B5EF4-FFF2-40B4-BE49-F238E27FC236}">
                <a16:creationId xmlns:a16="http://schemas.microsoft.com/office/drawing/2014/main" id="{7EB66315-AEB9-AA67-618A-7CF723546D46}"/>
              </a:ext>
            </a:extLst>
          </p:cNvPr>
          <p:cNvPicPr>
            <a:picLocks noGrp="1" noChangeAspect="1"/>
          </p:cNvPicPr>
          <p:nvPr>
            <p:ph sz="half" idx="2"/>
          </p:nvPr>
        </p:nvPicPr>
        <p:blipFill>
          <a:blip r:embed="rId2"/>
          <a:stretch>
            <a:fillRect/>
          </a:stretch>
        </p:blipFill>
        <p:spPr>
          <a:xfrm>
            <a:off x="6915459" y="1439863"/>
            <a:ext cx="3695082" cy="5053012"/>
          </a:xfrm>
        </p:spPr>
      </p:pic>
    </p:spTree>
    <p:extLst>
      <p:ext uri="{BB962C8B-B14F-4D97-AF65-F5344CB8AC3E}">
        <p14:creationId xmlns:p14="http://schemas.microsoft.com/office/powerpoint/2010/main" val="348254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3595A-2106-58BB-883A-39AC769E89E2}"/>
              </a:ext>
            </a:extLst>
          </p:cNvPr>
          <p:cNvSpPr>
            <a:spLocks noGrp="1"/>
          </p:cNvSpPr>
          <p:nvPr>
            <p:ph type="ctrTitle"/>
          </p:nvPr>
        </p:nvSpPr>
        <p:spPr>
          <a:xfrm>
            <a:off x="1524000" y="529046"/>
            <a:ext cx="9144000" cy="855617"/>
          </a:xfrm>
        </p:spPr>
        <p:txBody>
          <a:bodyPr>
            <a:normAutofit fontScale="90000"/>
          </a:bodyPr>
          <a:lstStyle/>
          <a:p>
            <a:pPr algn="l"/>
            <a:r>
              <a:rPr lang="en-GB" sz="4900" b="1" u="sng" dirty="0"/>
              <a:t>MDS</a:t>
            </a:r>
            <a:r>
              <a:rPr lang="en-GB" b="1" u="sng" dirty="0"/>
              <a:t> - Anti Slavery Pledge</a:t>
            </a:r>
          </a:p>
        </p:txBody>
      </p:sp>
      <p:sp>
        <p:nvSpPr>
          <p:cNvPr id="3" name="Subtitle 2">
            <a:extLst>
              <a:ext uri="{FF2B5EF4-FFF2-40B4-BE49-F238E27FC236}">
                <a16:creationId xmlns:a16="http://schemas.microsoft.com/office/drawing/2014/main" id="{51588D33-5A93-C392-03FF-204B9329E2A8}"/>
              </a:ext>
            </a:extLst>
          </p:cNvPr>
          <p:cNvSpPr>
            <a:spLocks noGrp="1"/>
          </p:cNvSpPr>
          <p:nvPr>
            <p:ph type="subTitle" idx="1"/>
          </p:nvPr>
        </p:nvSpPr>
        <p:spPr>
          <a:xfrm>
            <a:off x="692331" y="1214846"/>
            <a:ext cx="11162212" cy="5342707"/>
          </a:xfrm>
        </p:spPr>
        <p:txBody>
          <a:bodyPr>
            <a:normAutofit/>
          </a:bodyPr>
          <a:lstStyle/>
          <a:p>
            <a:endParaRPr lang="en-US" dirty="0"/>
          </a:p>
          <a:p>
            <a:pPr marL="342900" indent="-342900" algn="just">
              <a:buFont typeface="Arial" panose="020B0604020202020204" pitchFamily="34" charset="0"/>
              <a:buChar char="•"/>
            </a:pPr>
            <a:r>
              <a:rPr lang="en-US" dirty="0"/>
              <a:t>We are seeking your help to fight back and reduce the opportunities for modern slavery to flourish across Lancashire and that is why we are asking you to join us in taking our #PLEDGE.</a:t>
            </a:r>
          </a:p>
          <a:p>
            <a:pPr marL="342900" indent="-342900" algn="just">
              <a:buFont typeface="Arial" panose="020B0604020202020204" pitchFamily="34" charset="0"/>
              <a:buChar char="•"/>
            </a:pPr>
            <a:r>
              <a:rPr lang="en-US" dirty="0"/>
              <a:t> We have created a list of simple actions that businesses and groups both large and small can do to help raise awareness of modern slavery and to help to prevent it. </a:t>
            </a:r>
          </a:p>
          <a:p>
            <a:pPr marL="342900" indent="-342900" algn="just">
              <a:buFont typeface="Arial" panose="020B0604020202020204" pitchFamily="34" charset="0"/>
              <a:buChar char="•"/>
            </a:pPr>
            <a:r>
              <a:rPr lang="en-US" dirty="0"/>
              <a:t>We can supply links to many free high-quality resources, which include posters, training products and advice. </a:t>
            </a:r>
          </a:p>
          <a:p>
            <a:pPr marL="342900" indent="-342900" algn="just">
              <a:buFont typeface="Arial" panose="020B0604020202020204" pitchFamily="34" charset="0"/>
              <a:buChar char="•"/>
            </a:pPr>
            <a:r>
              <a:rPr lang="en-US" dirty="0"/>
              <a:t>In order to join the #PLEDGE, we ask that you commit to as many of the actions as you feel appropriate for your business and then just let us know of your support via Linked In, X (Twitter) or e-mail.</a:t>
            </a:r>
            <a:endParaRPr lang="en-GB" dirty="0"/>
          </a:p>
        </p:txBody>
      </p:sp>
    </p:spTree>
    <p:extLst>
      <p:ext uri="{BB962C8B-B14F-4D97-AF65-F5344CB8AC3E}">
        <p14:creationId xmlns:p14="http://schemas.microsoft.com/office/powerpoint/2010/main" val="954784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8B423-55EC-3EFC-7CC5-2C3E51069A8B}"/>
              </a:ext>
            </a:extLst>
          </p:cNvPr>
          <p:cNvSpPr>
            <a:spLocks noGrp="1"/>
          </p:cNvSpPr>
          <p:nvPr>
            <p:ph type="title"/>
          </p:nvPr>
        </p:nvSpPr>
        <p:spPr/>
        <p:txBody>
          <a:bodyPr/>
          <a:lstStyle/>
          <a:p>
            <a:r>
              <a:rPr lang="en-GB" dirty="0"/>
              <a:t> Exploitation in the Care Sector</a:t>
            </a:r>
          </a:p>
        </p:txBody>
      </p:sp>
      <p:sp>
        <p:nvSpPr>
          <p:cNvPr id="3" name="Content Placeholder 2">
            <a:extLst>
              <a:ext uri="{FF2B5EF4-FFF2-40B4-BE49-F238E27FC236}">
                <a16:creationId xmlns:a16="http://schemas.microsoft.com/office/drawing/2014/main" id="{F231269D-6E75-CF3A-915C-3BE102AB718D}"/>
              </a:ext>
            </a:extLst>
          </p:cNvPr>
          <p:cNvSpPr>
            <a:spLocks noGrp="1"/>
          </p:cNvSpPr>
          <p:nvPr>
            <p:ph idx="1"/>
          </p:nvPr>
        </p:nvSpPr>
        <p:spPr>
          <a:xfrm>
            <a:off x="838200" y="1825625"/>
            <a:ext cx="10515600" cy="4820708"/>
          </a:xfrm>
        </p:spPr>
        <p:txBody>
          <a:bodyPr>
            <a:normAutofit fontScale="92500" lnSpcReduction="10000"/>
          </a:bodyPr>
          <a:lstStyle/>
          <a:p>
            <a:endParaRPr lang="en-GB" b="0" i="0" dirty="0">
              <a:solidFill>
                <a:srgbClr val="0071EB"/>
              </a:solidFill>
              <a:effectLst/>
              <a:highlight>
                <a:srgbClr val="FFFFFF"/>
              </a:highlight>
              <a:latin typeface="SF Pro Text"/>
              <a:hlinkClick r:id="rId2"/>
            </a:endParaRPr>
          </a:p>
          <a:p>
            <a:endParaRPr lang="en-GB" dirty="0">
              <a:solidFill>
                <a:srgbClr val="0071EB"/>
              </a:solidFill>
              <a:highlight>
                <a:srgbClr val="FFFFFF"/>
              </a:highlight>
              <a:latin typeface="SF Pro Text"/>
              <a:hlinkClick r:id="rId2"/>
            </a:endParaRPr>
          </a:p>
          <a:p>
            <a:endParaRPr lang="en-GB" b="0" i="0" dirty="0">
              <a:solidFill>
                <a:srgbClr val="0071EB"/>
              </a:solidFill>
              <a:effectLst/>
              <a:highlight>
                <a:srgbClr val="FFFFFF"/>
              </a:highlight>
              <a:latin typeface="SF Pro Text"/>
              <a:hlinkClick r:id="rId2"/>
            </a:endParaRPr>
          </a:p>
          <a:p>
            <a:endParaRPr lang="en-GB" b="0" i="0" dirty="0">
              <a:solidFill>
                <a:srgbClr val="0071EB"/>
              </a:solidFill>
              <a:effectLst/>
              <a:highlight>
                <a:srgbClr val="FFFFFF"/>
              </a:highlight>
              <a:latin typeface="SF Pro Text"/>
              <a:hlinkClick r:id="rId2"/>
            </a:endParaRPr>
          </a:p>
          <a:p>
            <a:endParaRPr lang="en-GB" dirty="0">
              <a:solidFill>
                <a:srgbClr val="0071EB"/>
              </a:solidFill>
              <a:highlight>
                <a:srgbClr val="FFFFFF"/>
              </a:highlight>
              <a:latin typeface="SF Pro Text"/>
              <a:hlinkClick r:id="rId2"/>
            </a:endParaRPr>
          </a:p>
          <a:p>
            <a:pPr marL="0" indent="0">
              <a:buNone/>
            </a:pPr>
            <a:endParaRPr lang="en-GB" b="0" i="0" dirty="0">
              <a:solidFill>
                <a:srgbClr val="0071EB"/>
              </a:solidFill>
              <a:effectLst/>
              <a:highlight>
                <a:srgbClr val="FFFFFF"/>
              </a:highlight>
              <a:latin typeface="SF Pro Text"/>
              <a:hlinkClick r:id="rId2"/>
            </a:endParaRPr>
          </a:p>
          <a:p>
            <a:pPr marL="0" indent="0">
              <a:buNone/>
            </a:pPr>
            <a:endParaRPr lang="en-GB" b="0" i="0" dirty="0">
              <a:solidFill>
                <a:srgbClr val="0071EB"/>
              </a:solidFill>
              <a:effectLst/>
              <a:highlight>
                <a:srgbClr val="FFFFFF"/>
              </a:highlight>
              <a:latin typeface="SF Pro Text"/>
              <a:hlinkClick r:id="rId2"/>
            </a:endParaRPr>
          </a:p>
          <a:p>
            <a:pPr marL="0" indent="0">
              <a:buNone/>
            </a:pPr>
            <a:r>
              <a:rPr lang="en-GB" b="0" i="0" dirty="0">
                <a:solidFill>
                  <a:srgbClr val="0071EB"/>
                </a:solidFill>
                <a:effectLst/>
                <a:highlight>
                  <a:srgbClr val="FFFFFF"/>
                </a:highlight>
                <a:latin typeface="SF Pro Text"/>
                <a:hlinkClick r:id="rId2"/>
              </a:rPr>
              <a:t>https://www.context.news/socioeconomic-inclusion/long-read/soaring-abuse-in-uk-care-jobs-shatters-migrants-dreams?utm_source=email&amp;utm_medium=email&amp;utm_campaign=context-share</a:t>
            </a:r>
            <a:br>
              <a:rPr lang="en-GB" dirty="0"/>
            </a:br>
            <a:endParaRPr lang="en-GB" dirty="0"/>
          </a:p>
        </p:txBody>
      </p:sp>
      <p:pic>
        <p:nvPicPr>
          <p:cNvPr id="5" name="Picture 4">
            <a:extLst>
              <a:ext uri="{FF2B5EF4-FFF2-40B4-BE49-F238E27FC236}">
                <a16:creationId xmlns:a16="http://schemas.microsoft.com/office/drawing/2014/main" id="{32A633F3-14C5-1425-E105-C1BF2DDEE520}"/>
              </a:ext>
            </a:extLst>
          </p:cNvPr>
          <p:cNvPicPr>
            <a:picLocks noChangeAspect="1"/>
          </p:cNvPicPr>
          <p:nvPr/>
        </p:nvPicPr>
        <p:blipFill>
          <a:blip r:embed="rId3"/>
          <a:stretch>
            <a:fillRect/>
          </a:stretch>
        </p:blipFill>
        <p:spPr>
          <a:xfrm>
            <a:off x="0" y="1380066"/>
            <a:ext cx="12192000" cy="3241524"/>
          </a:xfrm>
          <a:prstGeom prst="rect">
            <a:avLst/>
          </a:prstGeom>
        </p:spPr>
      </p:pic>
    </p:spTree>
    <p:extLst>
      <p:ext uri="{BB962C8B-B14F-4D97-AF65-F5344CB8AC3E}">
        <p14:creationId xmlns:p14="http://schemas.microsoft.com/office/powerpoint/2010/main" val="3855578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5B55B-E2F9-E256-8AB1-C9447AEB52A0}"/>
              </a:ext>
            </a:extLst>
          </p:cNvPr>
          <p:cNvSpPr>
            <a:spLocks noGrp="1"/>
          </p:cNvSpPr>
          <p:nvPr>
            <p:ph type="title"/>
          </p:nvPr>
        </p:nvSpPr>
        <p:spPr>
          <a:xfrm>
            <a:off x="1524000" y="5010275"/>
            <a:ext cx="9144000" cy="1373592"/>
          </a:xfrm>
        </p:spPr>
        <p:txBody>
          <a:bodyPr vert="horz" lIns="91440" tIns="45720" rIns="91440" bIns="45720" rtlCol="0" anchor="b">
            <a:normAutofit/>
          </a:bodyPr>
          <a:lstStyle/>
          <a:p>
            <a:pPr algn="ctr"/>
            <a:br>
              <a:rPr lang="en-US" sz="3200" b="1" u="sng" kern="1200" dirty="0">
                <a:solidFill>
                  <a:schemeClr val="tx1"/>
                </a:solidFill>
                <a:latin typeface="+mj-lt"/>
                <a:ea typeface="+mj-ea"/>
                <a:cs typeface="+mj-cs"/>
              </a:rPr>
            </a:br>
            <a:br>
              <a:rPr lang="en-US" sz="3200" b="1" u="sng" kern="1200" dirty="0">
                <a:solidFill>
                  <a:schemeClr val="tx1"/>
                </a:solidFill>
                <a:latin typeface="+mj-lt"/>
                <a:ea typeface="+mj-ea"/>
                <a:cs typeface="+mj-cs"/>
              </a:rPr>
            </a:br>
            <a:endParaRPr lang="en-US" sz="1800" b="1" u="sng" kern="1200" dirty="0">
              <a:solidFill>
                <a:schemeClr val="tx1"/>
              </a:solidFill>
              <a:latin typeface="+mj-lt"/>
              <a:ea typeface="+mj-ea"/>
              <a:cs typeface="+mj-cs"/>
            </a:endParaRPr>
          </a:p>
        </p:txBody>
      </p:sp>
      <p:pic>
        <p:nvPicPr>
          <p:cNvPr id="7" name="Content Placeholder 6" descr="A close-up of a logo&#10;&#10;Description automatically generated">
            <a:extLst>
              <a:ext uri="{FF2B5EF4-FFF2-40B4-BE49-F238E27FC236}">
                <a16:creationId xmlns:a16="http://schemas.microsoft.com/office/drawing/2014/main" id="{75EF0503-01CE-F5F7-1B51-DD297206772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235" r="2237" b="2"/>
          <a:stretch/>
        </p:blipFill>
        <p:spPr>
          <a:xfrm>
            <a:off x="876496" y="426221"/>
            <a:ext cx="5218586" cy="3756852"/>
          </a:xfrm>
          <a:prstGeom prst="rect">
            <a:avLst/>
          </a:prstGeom>
        </p:spPr>
      </p:pic>
      <p:pic>
        <p:nvPicPr>
          <p:cNvPr id="9" name="Picture 8" descr="A qr code on a screen&#10;&#10;Description automatically generated">
            <a:extLst>
              <a:ext uri="{FF2B5EF4-FFF2-40B4-BE49-F238E27FC236}">
                <a16:creationId xmlns:a16="http://schemas.microsoft.com/office/drawing/2014/main" id="{00C4F6EA-2F8E-F485-FE4A-F78C20ABF2C1}"/>
              </a:ext>
            </a:extLst>
          </p:cNvPr>
          <p:cNvPicPr>
            <a:picLocks noChangeAspect="1"/>
          </p:cNvPicPr>
          <p:nvPr/>
        </p:nvPicPr>
        <p:blipFill rotWithShape="1">
          <a:blip r:embed="rId3">
            <a:extLst>
              <a:ext uri="{28A0092B-C50C-407E-A947-70E740481C1C}">
                <a14:useLocalDpi xmlns:a14="http://schemas.microsoft.com/office/drawing/2010/main" val="0"/>
              </a:ext>
            </a:extLst>
          </a:blip>
          <a:srcRect t="24856" r="-4" b="3151"/>
          <a:stretch/>
        </p:blipFill>
        <p:spPr>
          <a:xfrm>
            <a:off x="6002867" y="426221"/>
            <a:ext cx="5218586" cy="3756852"/>
          </a:xfrm>
          <a:prstGeom prst="rect">
            <a:avLst/>
          </a:prstGeom>
        </p:spPr>
      </p:pic>
      <p:sp>
        <p:nvSpPr>
          <p:cNvPr id="26" name="Rectangle 25">
            <a:extLst>
              <a:ext uri="{FF2B5EF4-FFF2-40B4-BE49-F238E27FC236}">
                <a16:creationId xmlns:a16="http://schemas.microsoft.com/office/drawing/2014/main" id="{2F4C03CF-76AD-2B9F-7EAC-BD21772B9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033402" y="-604469"/>
            <a:ext cx="123362" cy="10439007"/>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D9459D69-81E2-5DEC-98A2-EF3BBA4EA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18160" y="2080291"/>
            <a:ext cx="123362" cy="506949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B119B62-8776-3432-0EAB-C16F218B343C}"/>
              </a:ext>
            </a:extLst>
          </p:cNvPr>
          <p:cNvSpPr txBox="1"/>
          <p:nvPr/>
        </p:nvSpPr>
        <p:spPr>
          <a:xfrm>
            <a:off x="875578" y="4794872"/>
            <a:ext cx="10439008" cy="2031325"/>
          </a:xfrm>
          <a:prstGeom prst="rect">
            <a:avLst/>
          </a:prstGeom>
          <a:noFill/>
        </p:spPr>
        <p:txBody>
          <a:bodyPr wrap="square">
            <a:spAutoFit/>
          </a:bodyPr>
          <a:lstStyle/>
          <a:p>
            <a:r>
              <a:rPr lang="en-US" dirty="0"/>
              <a:t>In order to join the #PLEDGE, we ask that you commit to as many of the actions as you feel appropriate for your business and then just let us know of your support via Linked In, X (Twitter) or e-mail. </a:t>
            </a:r>
          </a:p>
          <a:p>
            <a:r>
              <a:rPr lang="en-US" b="1" dirty="0">
                <a:solidFill>
                  <a:srgbClr val="FF0000"/>
                </a:solidFill>
              </a:rPr>
              <a:t>The easiest way to join is using the:</a:t>
            </a:r>
          </a:p>
          <a:p>
            <a:pPr marL="285750" indent="-285750">
              <a:buFont typeface="Arial" panose="020B0604020202020204" pitchFamily="34" charset="0"/>
              <a:buChar char="•"/>
            </a:pPr>
            <a:r>
              <a:rPr lang="en-US" b="1" dirty="0">
                <a:solidFill>
                  <a:srgbClr val="FF0000"/>
                </a:solidFill>
              </a:rPr>
              <a:t>QR Code</a:t>
            </a:r>
          </a:p>
          <a:p>
            <a:pPr marL="285750" indent="-285750">
              <a:buFont typeface="Arial" panose="020B0604020202020204" pitchFamily="34" charset="0"/>
              <a:buChar char="•"/>
            </a:pPr>
            <a:r>
              <a:rPr lang="en-US" b="1" dirty="0">
                <a:solidFill>
                  <a:srgbClr val="FF0000"/>
                </a:solidFill>
              </a:rPr>
              <a:t>linkedin.com/in/plasp-pan-lancashire-anti-slavery-pledge-pledge-at-plasp-8735272b2 </a:t>
            </a:r>
          </a:p>
          <a:p>
            <a:pPr marL="285750" indent="-285750">
              <a:buFont typeface="Arial" panose="020B0604020202020204" pitchFamily="34" charset="0"/>
              <a:buChar char="•"/>
            </a:pPr>
            <a:r>
              <a:rPr lang="en-US" b="1" dirty="0">
                <a:solidFill>
                  <a:srgbClr val="FF0000"/>
                </a:solidFill>
              </a:rPr>
              <a:t>@PLASPsupport </a:t>
            </a:r>
          </a:p>
          <a:p>
            <a:pPr marL="285750" indent="-285750">
              <a:buFont typeface="Arial" panose="020B0604020202020204" pitchFamily="34" charset="0"/>
              <a:buChar char="•"/>
            </a:pPr>
            <a:r>
              <a:rPr lang="en-US" b="1" dirty="0">
                <a:solidFill>
                  <a:srgbClr val="FF0000"/>
                </a:solidFill>
              </a:rPr>
              <a:t>plasppledge@gmail.com</a:t>
            </a:r>
          </a:p>
        </p:txBody>
      </p:sp>
    </p:spTree>
    <p:extLst>
      <p:ext uri="{BB962C8B-B14F-4D97-AF65-F5344CB8AC3E}">
        <p14:creationId xmlns:p14="http://schemas.microsoft.com/office/powerpoint/2010/main" val="11533577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471</Words>
  <Application>Microsoft Office PowerPoint</Application>
  <PresentationFormat>Widescreen</PresentationFormat>
  <Paragraphs>39</Paragraphs>
  <Slides>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Aptos</vt:lpstr>
      <vt:lpstr>Aptos Display</vt:lpstr>
      <vt:lpstr>Arial</vt:lpstr>
      <vt:lpstr>Calibri</vt:lpstr>
      <vt:lpstr>Calibri Light</vt:lpstr>
      <vt:lpstr>SF Pro Text</vt:lpstr>
      <vt:lpstr>Office Theme</vt:lpstr>
      <vt:lpstr>1_Office Theme</vt:lpstr>
      <vt:lpstr>  Help to fight Modern Slavery  Sion Hall Chair, Pan-Lancashire Anti-Slavery Partnership</vt:lpstr>
      <vt:lpstr>MDS - Anti Slavery Pledge</vt:lpstr>
      <vt:lpstr>MDS - Anti Slavery Pledge</vt:lpstr>
      <vt:lpstr>MDS - Anti Slavery Pledge</vt:lpstr>
      <vt:lpstr>MDS - Anti Slavery Pledge</vt:lpstr>
      <vt:lpstr> Exploitation in the Care Sector</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 Slavery Pledge</dc:title>
  <dc:creator>Sion Hall</dc:creator>
  <cp:lastModifiedBy>CHCL</cp:lastModifiedBy>
  <cp:revision>4</cp:revision>
  <dcterms:created xsi:type="dcterms:W3CDTF">2024-03-13T15:10:21Z</dcterms:created>
  <dcterms:modified xsi:type="dcterms:W3CDTF">2024-04-05T15:03:26Z</dcterms:modified>
</cp:coreProperties>
</file>