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CE5A-9228-4787-93A1-DD0269D5E080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4690-20A9-4178-BC38-57B44E383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97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CE5A-9228-4787-93A1-DD0269D5E080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4690-20A9-4178-BC38-57B44E383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53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CE5A-9228-4787-93A1-DD0269D5E080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4690-20A9-4178-BC38-57B44E383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6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CE5A-9228-4787-93A1-DD0269D5E080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4690-20A9-4178-BC38-57B44E383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CE5A-9228-4787-93A1-DD0269D5E080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4690-20A9-4178-BC38-57B44E383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32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CE5A-9228-4787-93A1-DD0269D5E080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4690-20A9-4178-BC38-57B44E383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28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CE5A-9228-4787-93A1-DD0269D5E080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4690-20A9-4178-BC38-57B44E383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48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CE5A-9228-4787-93A1-DD0269D5E080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4690-20A9-4178-BC38-57B44E383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25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CE5A-9228-4787-93A1-DD0269D5E080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4690-20A9-4178-BC38-57B44E383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3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CE5A-9228-4787-93A1-DD0269D5E080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4690-20A9-4178-BC38-57B44E383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5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CE5A-9228-4787-93A1-DD0269D5E080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4690-20A9-4178-BC38-57B44E383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54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CE5A-9228-4787-93A1-DD0269D5E080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D4690-20A9-4178-BC38-57B44E383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94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5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2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2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8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8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4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68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53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92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Lancashire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Fielding, Suzi</dc:creator>
  <cp:lastModifiedBy>Fielding, Suzi</cp:lastModifiedBy>
  <cp:revision>3</cp:revision>
  <dcterms:created xsi:type="dcterms:W3CDTF">2020-03-31T11:07:31Z</dcterms:created>
  <dcterms:modified xsi:type="dcterms:W3CDTF">2021-06-17T09:04:05Z</dcterms:modified>
</cp:coreProperties>
</file>