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2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4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9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2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0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4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5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7C97-0996-48A1-9ADE-538EADD106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81B7-F1C5-4168-8DA6-C843CFF8B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9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8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Fielding, Suzi</dc:creator>
  <cp:lastModifiedBy>Fielding, Suzi</cp:lastModifiedBy>
  <cp:revision>3</cp:revision>
  <dcterms:created xsi:type="dcterms:W3CDTF">2020-03-31T11:59:26Z</dcterms:created>
  <dcterms:modified xsi:type="dcterms:W3CDTF">2021-06-17T08:48:29Z</dcterms:modified>
</cp:coreProperties>
</file>