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59" r:id="rId6"/>
    <p:sldId id="260" r:id="rId7"/>
    <p:sldId id="261" r:id="rId8"/>
    <p:sldId id="262" r:id="rId9"/>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88" d="100"/>
          <a:sy n="88" d="100"/>
        </p:scale>
        <p:origin x="40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812800" y="609600"/>
            <a:ext cx="10363200" cy="4343400"/>
          </a:xfrm>
        </p:spPr>
        <p:txBody>
          <a:bodyPr/>
          <a:lstStyle>
            <a:lvl1pPr>
              <a:defRPr sz="3600" b="1">
                <a:latin typeface="+mj-lt"/>
              </a:defRPr>
            </a:lvl1pPr>
          </a:lstStyle>
          <a:p>
            <a:r>
              <a:rPr lang="en-US" noProof="0" smtClean="0"/>
              <a:t>Click to edit Master title style</a:t>
            </a:r>
            <a:endParaRPr lang="en-GB" noProof="0" dirty="0"/>
          </a:p>
        </p:txBody>
      </p:sp>
      <p:sp>
        <p:nvSpPr>
          <p:cNvPr id="3" name="Rectangle 4"/>
          <p:cNvSpPr>
            <a:spLocks noGrp="1" noChangeArrowheads="1"/>
          </p:cNvSpPr>
          <p:nvPr>
            <p:ph type="dt" sz="half" idx="10"/>
          </p:nvPr>
        </p:nvSpPr>
        <p:spPr>
          <a:ln/>
        </p:spPr>
        <p:txBody>
          <a:bodyPr/>
          <a:lstStyle>
            <a:lvl1pPr>
              <a:defRPr/>
            </a:lvl1pPr>
          </a:lstStyle>
          <a:p>
            <a:fld id="{9D92355D-F602-45C7-A453-654D3F7414F7}" type="datetimeFigureOut">
              <a:rPr lang="en-GB" smtClean="0"/>
              <a:t>10/12/2020</a:t>
            </a:fld>
            <a:endParaRPr lang="en-GB"/>
          </a:p>
        </p:txBody>
      </p:sp>
      <p:sp>
        <p:nvSpPr>
          <p:cNvPr id="4" name="Rectangle 6"/>
          <p:cNvSpPr>
            <a:spLocks noGrp="1" noChangeArrowheads="1"/>
          </p:cNvSpPr>
          <p:nvPr>
            <p:ph type="sldNum" sz="quarter" idx="11"/>
          </p:nvPr>
        </p:nvSpPr>
        <p:spPr>
          <a:ln/>
        </p:spPr>
        <p:txBody>
          <a:bodyPr/>
          <a:lstStyle>
            <a:lvl1pPr>
              <a:defRPr/>
            </a:lvl1pPr>
          </a:lstStyle>
          <a:p>
            <a:fld id="{9A22C0B3-3EFC-4BCA-85DE-199A86D3DF24}" type="slidenum">
              <a:rPr lang="en-GB" smtClean="0"/>
              <a:t>‹#›</a:t>
            </a:fld>
            <a:endParaRPr lang="en-GB"/>
          </a:p>
        </p:txBody>
      </p:sp>
    </p:spTree>
    <p:extLst>
      <p:ext uri="{BB962C8B-B14F-4D97-AF65-F5344CB8AC3E}">
        <p14:creationId xmlns:p14="http://schemas.microsoft.com/office/powerpoint/2010/main" val="39641947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8000">
        <p15:prstTrans prst="curtains"/>
      </p:transition>
    </mc:Choice>
    <mc:Fallback>
      <p:transition spd="slow" advClick="0" advTm="8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9D92355D-F602-45C7-A453-654D3F7414F7}" type="datetimeFigureOut">
              <a:rPr lang="en-GB" smtClean="0"/>
              <a:t>10/12/2020</a:t>
            </a:fld>
            <a:endParaRPr lang="en-GB"/>
          </a:p>
        </p:txBody>
      </p:sp>
      <p:sp>
        <p:nvSpPr>
          <p:cNvPr id="5" name="Rectangle 6"/>
          <p:cNvSpPr>
            <a:spLocks noGrp="1" noChangeArrowheads="1"/>
          </p:cNvSpPr>
          <p:nvPr>
            <p:ph type="sldNum" sz="quarter" idx="11"/>
          </p:nvPr>
        </p:nvSpPr>
        <p:spPr>
          <a:ln/>
        </p:spPr>
        <p:txBody>
          <a:bodyPr/>
          <a:lstStyle>
            <a:lvl1pPr>
              <a:defRPr/>
            </a:lvl1pPr>
          </a:lstStyle>
          <a:p>
            <a:fld id="{9A22C0B3-3EFC-4BCA-85DE-199A86D3DF24}" type="slidenum">
              <a:rPr lang="en-GB" smtClean="0"/>
              <a:t>‹#›</a:t>
            </a:fld>
            <a:endParaRPr lang="en-GB"/>
          </a:p>
        </p:txBody>
      </p:sp>
    </p:spTree>
    <p:extLst>
      <p:ext uri="{BB962C8B-B14F-4D97-AF65-F5344CB8AC3E}">
        <p14:creationId xmlns:p14="http://schemas.microsoft.com/office/powerpoint/2010/main" val="18056324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8000">
        <p15:prstTrans prst="curtains"/>
      </p:transition>
    </mc:Choice>
    <mc:Fallback>
      <p:transition spd="slow" advClick="0" advTm="8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15400" y="533400"/>
            <a:ext cx="2870200" cy="5029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1372" y="533400"/>
            <a:ext cx="8280829" cy="5029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9D92355D-F602-45C7-A453-654D3F7414F7}" type="datetimeFigureOut">
              <a:rPr lang="en-GB" smtClean="0"/>
              <a:t>10/12/2020</a:t>
            </a:fld>
            <a:endParaRPr lang="en-GB"/>
          </a:p>
        </p:txBody>
      </p:sp>
      <p:sp>
        <p:nvSpPr>
          <p:cNvPr id="5" name="Rectangle 6"/>
          <p:cNvSpPr>
            <a:spLocks noGrp="1" noChangeArrowheads="1"/>
          </p:cNvSpPr>
          <p:nvPr>
            <p:ph type="sldNum" sz="quarter" idx="11"/>
          </p:nvPr>
        </p:nvSpPr>
        <p:spPr>
          <a:ln/>
        </p:spPr>
        <p:txBody>
          <a:bodyPr/>
          <a:lstStyle>
            <a:lvl1pPr>
              <a:defRPr/>
            </a:lvl1pPr>
          </a:lstStyle>
          <a:p>
            <a:fld id="{9A22C0B3-3EFC-4BCA-85DE-199A86D3DF24}" type="slidenum">
              <a:rPr lang="en-GB" smtClean="0"/>
              <a:t>‹#›</a:t>
            </a:fld>
            <a:endParaRPr lang="en-GB"/>
          </a:p>
        </p:txBody>
      </p:sp>
    </p:spTree>
    <p:extLst>
      <p:ext uri="{BB962C8B-B14F-4D97-AF65-F5344CB8AC3E}">
        <p14:creationId xmlns:p14="http://schemas.microsoft.com/office/powerpoint/2010/main" val="382549950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8000">
        <p15:prstTrans prst="curtains"/>
      </p:transition>
    </mc:Choice>
    <mc:Fallback>
      <p:transition spd="slow" advClick="0" advTm="8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914400" y="125413"/>
            <a:ext cx="10363200" cy="517525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a:defRPr/>
            </a:lvl1pPr>
          </a:lstStyle>
          <a:p>
            <a:fld id="{9D92355D-F602-45C7-A453-654D3F7414F7}" type="datetimeFigureOut">
              <a:rPr lang="en-GB" smtClean="0"/>
              <a:t>10/12/2020</a:t>
            </a:fld>
            <a:endParaRPr lang="en-GB"/>
          </a:p>
        </p:txBody>
      </p:sp>
      <p:sp>
        <p:nvSpPr>
          <p:cNvPr id="4" name="Rectangle 5"/>
          <p:cNvSpPr>
            <a:spLocks noGrp="1" noChangeArrowheads="1"/>
          </p:cNvSpPr>
          <p:nvPr>
            <p:ph type="ftr" sz="quarter" idx="11"/>
          </p:nvPr>
        </p:nvSpPr>
        <p:spPr>
          <a:xfrm>
            <a:off x="6769101" y="6448426"/>
            <a:ext cx="3071284"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endParaRPr lang="en-GB"/>
          </a:p>
        </p:txBody>
      </p:sp>
      <p:sp>
        <p:nvSpPr>
          <p:cNvPr id="5" name="Rectangle 6"/>
          <p:cNvSpPr>
            <a:spLocks noGrp="1" noChangeArrowheads="1"/>
          </p:cNvSpPr>
          <p:nvPr>
            <p:ph type="sldNum" sz="quarter" idx="12"/>
          </p:nvPr>
        </p:nvSpPr>
        <p:spPr/>
        <p:txBody>
          <a:bodyPr/>
          <a:lstStyle>
            <a:lvl1pPr>
              <a:defRPr/>
            </a:lvl1pPr>
          </a:lstStyle>
          <a:p>
            <a:fld id="{9A22C0B3-3EFC-4BCA-85DE-199A86D3DF24}" type="slidenum">
              <a:rPr lang="en-GB" smtClean="0"/>
              <a:t>‹#›</a:t>
            </a:fld>
            <a:endParaRPr lang="en-GB"/>
          </a:p>
        </p:txBody>
      </p:sp>
    </p:spTree>
    <p:extLst>
      <p:ext uri="{BB962C8B-B14F-4D97-AF65-F5344CB8AC3E}">
        <p14:creationId xmlns:p14="http://schemas.microsoft.com/office/powerpoint/2010/main" val="119442320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8000">
        <p15:prstTrans prst="curtains"/>
      </p:transition>
    </mc:Choice>
    <mc:Fallback>
      <p:transition spd="slow" advClick="0" advTm="8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152400"/>
            <a:ext cx="10363200" cy="838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371600"/>
            <a:ext cx="5080000" cy="43434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371600"/>
            <a:ext cx="5080000" cy="43434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0181580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8000">
        <p15:prstTrans prst="curtains"/>
      </p:transition>
    </mc:Choice>
    <mc:Fallback>
      <p:transition spd="slow" advClick="0" advTm="8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2" y="485775"/>
            <a:ext cx="8174567"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09600" y="2205039"/>
            <a:ext cx="5384800" cy="3921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lipArt Placeholder 3"/>
          <p:cNvSpPr>
            <a:spLocks noGrp="1"/>
          </p:cNvSpPr>
          <p:nvPr>
            <p:ph type="clipArt" sz="half" idx="2"/>
          </p:nvPr>
        </p:nvSpPr>
        <p:spPr>
          <a:xfrm>
            <a:off x="6197600" y="2205039"/>
            <a:ext cx="5384800" cy="3921125"/>
          </a:xfrm>
        </p:spPr>
        <p:txBody>
          <a:bodyPr/>
          <a:lstStyle/>
          <a:p>
            <a:pPr lvl="0"/>
            <a:r>
              <a:rPr lang="en-US" noProof="0" smtClean="0"/>
              <a:t>Click icon to add online image</a:t>
            </a:r>
            <a:endParaRPr lang="en-GB" noProof="0" smtClean="0"/>
          </a:p>
        </p:txBody>
      </p:sp>
      <p:sp>
        <p:nvSpPr>
          <p:cNvPr id="5" name="Date Placeholder 3"/>
          <p:cNvSpPr>
            <a:spLocks noGrp="1"/>
          </p:cNvSpPr>
          <p:nvPr>
            <p:ph type="dt" sz="half" idx="10"/>
          </p:nvPr>
        </p:nvSpPr>
        <p:spPr/>
        <p:txBody>
          <a:bodyPr/>
          <a:lstStyle>
            <a:lvl1pPr>
              <a:defRPr/>
            </a:lvl1pPr>
          </a:lstStyle>
          <a:p>
            <a:fld id="{9D92355D-F602-45C7-A453-654D3F7414F7}" type="datetimeFigureOut">
              <a:rPr lang="en-GB" smtClean="0"/>
              <a:t>10/12/2020</a:t>
            </a:fld>
            <a:endParaRPr lang="en-GB"/>
          </a:p>
        </p:txBody>
      </p:sp>
      <p:sp>
        <p:nvSpPr>
          <p:cNvPr id="6" name="Footer Placeholder 4"/>
          <p:cNvSpPr>
            <a:spLocks noGrp="1"/>
          </p:cNvSpPr>
          <p:nvPr>
            <p:ph type="ftr" sz="quarter" idx="11"/>
          </p:nvPr>
        </p:nvSpPr>
        <p:spPr>
          <a:xfrm>
            <a:off x="6769101" y="6448426"/>
            <a:ext cx="3071284"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endParaRPr lang="en-GB"/>
          </a:p>
        </p:txBody>
      </p:sp>
      <p:sp>
        <p:nvSpPr>
          <p:cNvPr id="7" name="Slide Number Placeholder 5"/>
          <p:cNvSpPr>
            <a:spLocks noGrp="1"/>
          </p:cNvSpPr>
          <p:nvPr>
            <p:ph type="sldNum" sz="quarter" idx="12"/>
          </p:nvPr>
        </p:nvSpPr>
        <p:spPr/>
        <p:txBody>
          <a:bodyPr/>
          <a:lstStyle>
            <a:lvl1pPr>
              <a:defRPr/>
            </a:lvl1pPr>
          </a:lstStyle>
          <a:p>
            <a:fld id="{9A22C0B3-3EFC-4BCA-85DE-199A86D3DF24}" type="slidenum">
              <a:rPr lang="en-GB" smtClean="0"/>
              <a:t>‹#›</a:t>
            </a:fld>
            <a:endParaRPr lang="en-GB"/>
          </a:p>
        </p:txBody>
      </p:sp>
    </p:spTree>
    <p:extLst>
      <p:ext uri="{BB962C8B-B14F-4D97-AF65-F5344CB8AC3E}">
        <p14:creationId xmlns:p14="http://schemas.microsoft.com/office/powerpoint/2010/main" val="40477782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8000">
        <p15:prstTrans prst="curtains"/>
      </p:transition>
    </mc:Choice>
    <mc:Fallback>
      <p:transition spd="slow" advClick="0" advTm="8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812800" y="609600"/>
            <a:ext cx="10363200" cy="4343400"/>
          </a:xfrm>
        </p:spPr>
        <p:txBody>
          <a:bodyPr/>
          <a:lstStyle>
            <a:lvl1pPr>
              <a:defRPr sz="4800" b="1" baseline="0">
                <a:latin typeface="Arial" pitchFamily="34" charset="0"/>
              </a:defRPr>
            </a:lvl1pPr>
          </a:lstStyle>
          <a:p>
            <a:r>
              <a:rPr lang="en-US" noProof="0" smtClean="0"/>
              <a:t>Click to edit Master title style</a:t>
            </a:r>
            <a:endParaRPr lang="en-GB" noProof="0" dirty="0"/>
          </a:p>
        </p:txBody>
      </p:sp>
      <p:sp>
        <p:nvSpPr>
          <p:cNvPr id="3" name="Rectangle 4"/>
          <p:cNvSpPr>
            <a:spLocks noGrp="1" noChangeArrowheads="1"/>
          </p:cNvSpPr>
          <p:nvPr>
            <p:ph type="dt" sz="half" idx="10"/>
          </p:nvPr>
        </p:nvSpPr>
        <p:spPr>
          <a:ln/>
        </p:spPr>
        <p:txBody>
          <a:bodyPr/>
          <a:lstStyle>
            <a:lvl1pPr>
              <a:defRPr/>
            </a:lvl1pPr>
          </a:lstStyle>
          <a:p>
            <a:fld id="{9D92355D-F602-45C7-A453-654D3F7414F7}" type="datetimeFigureOut">
              <a:rPr lang="en-GB" smtClean="0"/>
              <a:t>10/12/2020</a:t>
            </a:fld>
            <a:endParaRPr lang="en-GB"/>
          </a:p>
        </p:txBody>
      </p:sp>
      <p:sp>
        <p:nvSpPr>
          <p:cNvPr id="4" name="Rectangle 6"/>
          <p:cNvSpPr>
            <a:spLocks noGrp="1" noChangeArrowheads="1"/>
          </p:cNvSpPr>
          <p:nvPr>
            <p:ph type="sldNum" sz="quarter" idx="11"/>
          </p:nvPr>
        </p:nvSpPr>
        <p:spPr>
          <a:ln/>
        </p:spPr>
        <p:txBody>
          <a:bodyPr/>
          <a:lstStyle>
            <a:lvl1pPr>
              <a:defRPr/>
            </a:lvl1pPr>
          </a:lstStyle>
          <a:p>
            <a:fld id="{9A22C0B3-3EFC-4BCA-85DE-199A86D3DF24}" type="slidenum">
              <a:rPr lang="en-GB" smtClean="0"/>
              <a:t>‹#›</a:t>
            </a:fld>
            <a:endParaRPr lang="en-GB"/>
          </a:p>
        </p:txBody>
      </p:sp>
    </p:spTree>
    <p:extLst>
      <p:ext uri="{BB962C8B-B14F-4D97-AF65-F5344CB8AC3E}">
        <p14:creationId xmlns:p14="http://schemas.microsoft.com/office/powerpoint/2010/main" val="415040203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8000">
        <p15:prstTrans prst="curtains"/>
      </p:transition>
    </mc:Choice>
    <mc:Fallback>
      <p:transition spd="slow" advClick="0" advTm="8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D92355D-F602-45C7-A453-654D3F7414F7}" type="datetimeFigureOut">
              <a:rPr lang="en-GB" smtClean="0"/>
              <a:t>10/12/2020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22C0B3-3EFC-4BCA-85DE-199A86D3DF24}" type="slidenum">
              <a:rPr lang="en-GB" smtClean="0"/>
              <a:t>‹#›</a:t>
            </a:fld>
            <a:endParaRPr lang="en-GB"/>
          </a:p>
        </p:txBody>
      </p:sp>
    </p:spTree>
    <p:extLst>
      <p:ext uri="{BB962C8B-B14F-4D97-AF65-F5344CB8AC3E}">
        <p14:creationId xmlns:p14="http://schemas.microsoft.com/office/powerpoint/2010/main" val="258185611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8000">
        <p15:prstTrans prst="curtains"/>
      </p:transition>
    </mc:Choice>
    <mc:Fallback>
      <p:transition spd="slow" advClick="0" advTm="8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304800" y="1700808"/>
            <a:ext cx="11480800" cy="3709392"/>
          </a:xfrm>
        </p:spPr>
        <p:txBody>
          <a:bodyPr/>
          <a:lstStyle>
            <a:lvl1pPr>
              <a:defRPr>
                <a:latin typeface="Corbel" pitchFamily="34" charset="0"/>
              </a:defRPr>
            </a:lvl1pPr>
            <a:lvl2pPr>
              <a:defRPr>
                <a:latin typeface="Corbel" pitchFamily="34" charset="0"/>
              </a:defRPr>
            </a:lvl2pPr>
            <a:lvl3pPr>
              <a:defRPr>
                <a:latin typeface="Corbel" pitchFamily="34" charset="0"/>
              </a:defRPr>
            </a:lvl3pPr>
            <a:lvl4pPr>
              <a:defRPr>
                <a:latin typeface="Corbel" pitchFamily="34" charset="0"/>
              </a:defRPr>
            </a:lvl4pPr>
            <a:lvl5pPr>
              <a:defRPr>
                <a:latin typeface="Corbel"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fld id="{9D92355D-F602-45C7-A453-654D3F7414F7}" type="datetimeFigureOut">
              <a:rPr lang="en-GB" smtClean="0"/>
              <a:t>10/12/2020</a:t>
            </a:fld>
            <a:endParaRPr lang="en-GB"/>
          </a:p>
        </p:txBody>
      </p:sp>
      <p:sp>
        <p:nvSpPr>
          <p:cNvPr id="5" name="Rectangle 6"/>
          <p:cNvSpPr>
            <a:spLocks noGrp="1" noChangeArrowheads="1"/>
          </p:cNvSpPr>
          <p:nvPr>
            <p:ph type="sldNum" sz="quarter" idx="11"/>
          </p:nvPr>
        </p:nvSpPr>
        <p:spPr>
          <a:ln/>
        </p:spPr>
        <p:txBody>
          <a:bodyPr/>
          <a:lstStyle>
            <a:lvl1pPr>
              <a:defRPr/>
            </a:lvl1pPr>
          </a:lstStyle>
          <a:p>
            <a:fld id="{9A22C0B3-3EFC-4BCA-85DE-199A86D3DF24}" type="slidenum">
              <a:rPr lang="en-GB" smtClean="0"/>
              <a:t>‹#›</a:t>
            </a:fld>
            <a:endParaRPr lang="en-GB"/>
          </a:p>
        </p:txBody>
      </p:sp>
    </p:spTree>
    <p:extLst>
      <p:ext uri="{BB962C8B-B14F-4D97-AF65-F5344CB8AC3E}">
        <p14:creationId xmlns:p14="http://schemas.microsoft.com/office/powerpoint/2010/main" val="30708024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8000">
        <p15:prstTrans prst="curtains"/>
      </p:transition>
    </mc:Choice>
    <mc:Fallback>
      <p:transition spd="slow" advClick="0" advTm="8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733803"/>
            <a:ext cx="10363200" cy="1362075"/>
          </a:xfrm>
        </p:spPr>
        <p:txBody>
          <a:bodyPr anchor="t"/>
          <a:lstStyle>
            <a:lvl1pPr algn="l">
              <a:defRPr sz="3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963084" y="1981203"/>
            <a:ext cx="10363200" cy="1500187"/>
          </a:xfrm>
        </p:spPr>
        <p:txBody>
          <a:bodyPr anchor="b"/>
          <a:lstStyle>
            <a:lvl1pPr marL="0" indent="0">
              <a:buNone/>
              <a:defRPr sz="1500">
                <a:latin typeface="Corbel" pitchFamily="34" charset="0"/>
              </a:defRPr>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fld id="{9D92355D-F602-45C7-A453-654D3F7414F7}" type="datetimeFigureOut">
              <a:rPr lang="en-GB" smtClean="0"/>
              <a:t>10/12/2020</a:t>
            </a:fld>
            <a:endParaRPr lang="en-GB"/>
          </a:p>
        </p:txBody>
      </p:sp>
      <p:sp>
        <p:nvSpPr>
          <p:cNvPr id="5" name="Rectangle 6"/>
          <p:cNvSpPr>
            <a:spLocks noGrp="1" noChangeArrowheads="1"/>
          </p:cNvSpPr>
          <p:nvPr>
            <p:ph type="sldNum" sz="quarter" idx="11"/>
          </p:nvPr>
        </p:nvSpPr>
        <p:spPr>
          <a:ln/>
        </p:spPr>
        <p:txBody>
          <a:bodyPr/>
          <a:lstStyle>
            <a:lvl1pPr>
              <a:defRPr/>
            </a:lvl1pPr>
          </a:lstStyle>
          <a:p>
            <a:fld id="{9A22C0B3-3EFC-4BCA-85DE-199A86D3DF24}" type="slidenum">
              <a:rPr lang="en-GB" smtClean="0"/>
              <a:t>‹#›</a:t>
            </a:fld>
            <a:endParaRPr lang="en-GB"/>
          </a:p>
        </p:txBody>
      </p:sp>
    </p:spTree>
    <p:extLst>
      <p:ext uri="{BB962C8B-B14F-4D97-AF65-F5344CB8AC3E}">
        <p14:creationId xmlns:p14="http://schemas.microsoft.com/office/powerpoint/2010/main" val="52732230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8000">
        <p15:prstTrans prst="curtains"/>
      </p:transition>
    </mc:Choice>
    <mc:Fallback>
      <p:transition spd="slow" advClick="0" advTm="8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04800" y="1628800"/>
            <a:ext cx="5638800" cy="3933800"/>
          </a:xfrm>
        </p:spPr>
        <p:txBody>
          <a:bodyPr/>
          <a:lstStyle>
            <a:lvl1pPr>
              <a:defRPr sz="2100">
                <a:latin typeface="Corbel" pitchFamily="34" charset="0"/>
              </a:defRPr>
            </a:lvl1pPr>
            <a:lvl2pPr>
              <a:defRPr sz="1800">
                <a:latin typeface="Corbel" pitchFamily="34" charset="0"/>
              </a:defRPr>
            </a:lvl2pPr>
            <a:lvl3pPr>
              <a:defRPr sz="1500">
                <a:latin typeface="Corbel" pitchFamily="34" charset="0"/>
              </a:defRPr>
            </a:lvl3pPr>
            <a:lvl4pPr>
              <a:defRPr sz="1350">
                <a:latin typeface="Corbel" pitchFamily="34" charset="0"/>
              </a:defRPr>
            </a:lvl4pPr>
            <a:lvl5pPr>
              <a:defRPr sz="1350">
                <a:latin typeface="Corbel" pitchFamily="34" charset="0"/>
              </a:defRPr>
            </a:lvl5pPr>
            <a:lvl6pPr>
              <a:defRPr sz="1350"/>
            </a:lvl6pPr>
            <a:lvl7pPr>
              <a:defRPr sz="1350"/>
            </a:lvl7pPr>
            <a:lvl8pPr>
              <a:defRPr sz="1350"/>
            </a:lvl8pPr>
            <a:lvl9pPr>
              <a:defRPr sz="135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46800" y="1628800"/>
            <a:ext cx="5638800" cy="3933800"/>
          </a:xfrm>
        </p:spPr>
        <p:txBody>
          <a:bodyPr/>
          <a:lstStyle>
            <a:lvl1pPr>
              <a:defRPr sz="2100">
                <a:latin typeface="Corbel" pitchFamily="34" charset="0"/>
              </a:defRPr>
            </a:lvl1pPr>
            <a:lvl2pPr>
              <a:defRPr sz="1800">
                <a:latin typeface="Corbel" pitchFamily="34" charset="0"/>
              </a:defRPr>
            </a:lvl2pPr>
            <a:lvl3pPr>
              <a:defRPr sz="1500">
                <a:latin typeface="Corbel" pitchFamily="34" charset="0"/>
              </a:defRPr>
            </a:lvl3pPr>
            <a:lvl4pPr>
              <a:defRPr sz="1350">
                <a:latin typeface="Corbel" pitchFamily="34" charset="0"/>
              </a:defRPr>
            </a:lvl4pPr>
            <a:lvl5pPr>
              <a:defRPr sz="1350">
                <a:latin typeface="Corbel" pitchFamily="34" charset="0"/>
              </a:defRPr>
            </a:lvl5pPr>
            <a:lvl6pPr>
              <a:defRPr sz="1350"/>
            </a:lvl6pPr>
            <a:lvl7pPr>
              <a:defRPr sz="1350"/>
            </a:lvl7pPr>
            <a:lvl8pPr>
              <a:defRPr sz="1350"/>
            </a:lvl8pPr>
            <a:lvl9pPr>
              <a:defRPr sz="135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fld id="{9D92355D-F602-45C7-A453-654D3F7414F7}" type="datetimeFigureOut">
              <a:rPr lang="en-GB" smtClean="0"/>
              <a:t>10/12/2020</a:t>
            </a:fld>
            <a:endParaRPr lang="en-GB"/>
          </a:p>
        </p:txBody>
      </p:sp>
      <p:sp>
        <p:nvSpPr>
          <p:cNvPr id="6" name="Rectangle 6"/>
          <p:cNvSpPr>
            <a:spLocks noGrp="1" noChangeArrowheads="1"/>
          </p:cNvSpPr>
          <p:nvPr>
            <p:ph type="sldNum" sz="quarter" idx="11"/>
          </p:nvPr>
        </p:nvSpPr>
        <p:spPr>
          <a:ln/>
        </p:spPr>
        <p:txBody>
          <a:bodyPr/>
          <a:lstStyle>
            <a:lvl1pPr>
              <a:defRPr/>
            </a:lvl1pPr>
          </a:lstStyle>
          <a:p>
            <a:fld id="{9A22C0B3-3EFC-4BCA-85DE-199A86D3DF24}" type="slidenum">
              <a:rPr lang="en-GB" smtClean="0"/>
              <a:t>‹#›</a:t>
            </a:fld>
            <a:endParaRPr lang="en-GB"/>
          </a:p>
        </p:txBody>
      </p:sp>
    </p:spTree>
    <p:extLst>
      <p:ext uri="{BB962C8B-B14F-4D97-AF65-F5344CB8AC3E}">
        <p14:creationId xmlns:p14="http://schemas.microsoft.com/office/powerpoint/2010/main" val="398082477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8000">
        <p15:prstTrans prst="curtains"/>
      </p:transition>
    </mc:Choice>
    <mc:Fallback>
      <p:transition spd="slow" advClick="0" advTm="8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960438"/>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09600" y="1676400"/>
            <a:ext cx="5386917" cy="639762"/>
          </a:xfrm>
        </p:spPr>
        <p:txBody>
          <a:bodyPr anchor="b"/>
          <a:lstStyle>
            <a:lvl1pPr marL="0" indent="0">
              <a:buNone/>
              <a:defRPr sz="1650" b="1">
                <a:latin typeface="Corbel"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09600" y="2514601"/>
            <a:ext cx="5386917" cy="3200401"/>
          </a:xfrm>
        </p:spPr>
        <p:txBody>
          <a:bodyPr/>
          <a:lstStyle>
            <a:lvl1pPr>
              <a:defRPr sz="1800">
                <a:latin typeface="Corbel" pitchFamily="34" charset="0"/>
              </a:defRPr>
            </a:lvl1pPr>
            <a:lvl2pPr>
              <a:defRPr sz="1500">
                <a:latin typeface="Corbel" pitchFamily="34" charset="0"/>
              </a:defRPr>
            </a:lvl2pPr>
            <a:lvl3pPr>
              <a:defRPr sz="1350">
                <a:latin typeface="Corbel" pitchFamily="34" charset="0"/>
              </a:defRPr>
            </a:lvl3pPr>
            <a:lvl4pPr>
              <a:defRPr sz="1200">
                <a:latin typeface="Corbel" pitchFamily="34" charset="0"/>
              </a:defRPr>
            </a:lvl4pPr>
            <a:lvl5pPr>
              <a:defRPr sz="1200">
                <a:latin typeface="Corbel" pitchFamily="34" charset="0"/>
              </a:defRPr>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369" y="1676400"/>
            <a:ext cx="5389033" cy="639762"/>
          </a:xfrm>
        </p:spPr>
        <p:txBody>
          <a:bodyPr anchor="b"/>
          <a:lstStyle>
            <a:lvl1pPr marL="0" indent="0">
              <a:buNone/>
              <a:defRPr sz="1650" b="1">
                <a:latin typeface="Corbel"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6193369" y="2514601"/>
            <a:ext cx="5389033" cy="3200401"/>
          </a:xfrm>
        </p:spPr>
        <p:txBody>
          <a:bodyPr/>
          <a:lstStyle>
            <a:lvl1pPr>
              <a:defRPr sz="1800">
                <a:latin typeface="Corbel" pitchFamily="34" charset="0"/>
              </a:defRPr>
            </a:lvl1pPr>
            <a:lvl2pPr>
              <a:defRPr sz="1500">
                <a:latin typeface="Corbel" pitchFamily="34" charset="0"/>
              </a:defRPr>
            </a:lvl2pPr>
            <a:lvl3pPr>
              <a:defRPr sz="1350">
                <a:latin typeface="Corbel" pitchFamily="34" charset="0"/>
              </a:defRPr>
            </a:lvl3pPr>
            <a:lvl4pPr>
              <a:defRPr sz="1200">
                <a:latin typeface="Corbel" pitchFamily="34" charset="0"/>
              </a:defRPr>
            </a:lvl4pPr>
            <a:lvl5pPr>
              <a:defRPr sz="1200">
                <a:latin typeface="Corbel" pitchFamily="34" charset="0"/>
              </a:defRPr>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4"/>
          <p:cNvSpPr>
            <a:spLocks noGrp="1" noChangeArrowheads="1"/>
          </p:cNvSpPr>
          <p:nvPr>
            <p:ph type="dt" sz="half" idx="10"/>
          </p:nvPr>
        </p:nvSpPr>
        <p:spPr>
          <a:ln/>
        </p:spPr>
        <p:txBody>
          <a:bodyPr/>
          <a:lstStyle>
            <a:lvl1pPr>
              <a:defRPr/>
            </a:lvl1pPr>
          </a:lstStyle>
          <a:p>
            <a:fld id="{9D92355D-F602-45C7-A453-654D3F7414F7}" type="datetimeFigureOut">
              <a:rPr lang="en-GB" smtClean="0"/>
              <a:t>10/12/2020</a:t>
            </a:fld>
            <a:endParaRPr lang="en-GB"/>
          </a:p>
        </p:txBody>
      </p:sp>
      <p:sp>
        <p:nvSpPr>
          <p:cNvPr id="8" name="Rectangle 6"/>
          <p:cNvSpPr>
            <a:spLocks noGrp="1" noChangeArrowheads="1"/>
          </p:cNvSpPr>
          <p:nvPr>
            <p:ph type="sldNum" sz="quarter" idx="11"/>
          </p:nvPr>
        </p:nvSpPr>
        <p:spPr>
          <a:ln/>
        </p:spPr>
        <p:txBody>
          <a:bodyPr/>
          <a:lstStyle>
            <a:lvl1pPr>
              <a:defRPr/>
            </a:lvl1pPr>
          </a:lstStyle>
          <a:p>
            <a:fld id="{9A22C0B3-3EFC-4BCA-85DE-199A86D3DF24}" type="slidenum">
              <a:rPr lang="en-GB" smtClean="0"/>
              <a:t>‹#›</a:t>
            </a:fld>
            <a:endParaRPr lang="en-GB"/>
          </a:p>
        </p:txBody>
      </p:sp>
    </p:spTree>
    <p:extLst>
      <p:ext uri="{BB962C8B-B14F-4D97-AF65-F5344CB8AC3E}">
        <p14:creationId xmlns:p14="http://schemas.microsoft.com/office/powerpoint/2010/main" val="92071735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8000">
        <p15:prstTrans prst="curtains"/>
      </p:transition>
    </mc:Choice>
    <mc:Fallback>
      <p:transition spd="slow" advClick="0" advTm="8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9D92355D-F602-45C7-A453-654D3F7414F7}" type="datetimeFigureOut">
              <a:rPr lang="en-GB" smtClean="0"/>
              <a:t>10/12/2020</a:t>
            </a:fld>
            <a:endParaRPr lang="en-GB"/>
          </a:p>
        </p:txBody>
      </p:sp>
      <p:sp>
        <p:nvSpPr>
          <p:cNvPr id="4" name="Rectangle 6"/>
          <p:cNvSpPr>
            <a:spLocks noGrp="1" noChangeArrowheads="1"/>
          </p:cNvSpPr>
          <p:nvPr>
            <p:ph type="sldNum" sz="quarter" idx="11"/>
          </p:nvPr>
        </p:nvSpPr>
        <p:spPr>
          <a:ln/>
        </p:spPr>
        <p:txBody>
          <a:bodyPr/>
          <a:lstStyle>
            <a:lvl1pPr>
              <a:defRPr/>
            </a:lvl1pPr>
          </a:lstStyle>
          <a:p>
            <a:fld id="{9A22C0B3-3EFC-4BCA-85DE-199A86D3DF24}" type="slidenum">
              <a:rPr lang="en-GB" smtClean="0"/>
              <a:t>‹#›</a:t>
            </a:fld>
            <a:endParaRPr lang="en-GB"/>
          </a:p>
        </p:txBody>
      </p:sp>
    </p:spTree>
    <p:extLst>
      <p:ext uri="{BB962C8B-B14F-4D97-AF65-F5344CB8AC3E}">
        <p14:creationId xmlns:p14="http://schemas.microsoft.com/office/powerpoint/2010/main" val="7386072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8000">
        <p15:prstTrans prst="curtains"/>
      </p:transition>
    </mc:Choice>
    <mc:Fallback>
      <p:transition spd="slow" advClick="0" advTm="8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D92355D-F602-45C7-A453-654D3F7414F7}" type="datetimeFigureOut">
              <a:rPr lang="en-GB" smtClean="0"/>
              <a:t>10/12/2020</a:t>
            </a:fld>
            <a:endParaRPr lang="en-GB"/>
          </a:p>
        </p:txBody>
      </p:sp>
      <p:sp>
        <p:nvSpPr>
          <p:cNvPr id="3" name="Rectangle 6"/>
          <p:cNvSpPr>
            <a:spLocks noGrp="1" noChangeArrowheads="1"/>
          </p:cNvSpPr>
          <p:nvPr>
            <p:ph type="sldNum" sz="quarter" idx="11"/>
          </p:nvPr>
        </p:nvSpPr>
        <p:spPr>
          <a:ln/>
        </p:spPr>
        <p:txBody>
          <a:bodyPr/>
          <a:lstStyle>
            <a:lvl1pPr>
              <a:defRPr/>
            </a:lvl1pPr>
          </a:lstStyle>
          <a:p>
            <a:fld id="{9A22C0B3-3EFC-4BCA-85DE-199A86D3DF24}" type="slidenum">
              <a:rPr lang="en-GB" smtClean="0"/>
              <a:t>‹#›</a:t>
            </a:fld>
            <a:endParaRPr lang="en-GB"/>
          </a:p>
        </p:txBody>
      </p:sp>
    </p:spTree>
    <p:extLst>
      <p:ext uri="{BB962C8B-B14F-4D97-AF65-F5344CB8AC3E}">
        <p14:creationId xmlns:p14="http://schemas.microsoft.com/office/powerpoint/2010/main" val="195567117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8000">
        <p15:prstTrans prst="curtains"/>
      </p:transition>
    </mc:Choice>
    <mc:Fallback>
      <p:transition spd="slow" advClick="0" advTm="8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548680"/>
            <a:ext cx="4011084" cy="886420"/>
          </a:xfrm>
        </p:spPr>
        <p:txBody>
          <a:bodyPr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4766733" y="548681"/>
            <a:ext cx="6815667" cy="5112568"/>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602" y="1435101"/>
            <a:ext cx="4011084" cy="4226148"/>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fld id="{9D92355D-F602-45C7-A453-654D3F7414F7}" type="datetimeFigureOut">
              <a:rPr lang="en-GB" smtClean="0"/>
              <a:t>10/12/2020</a:t>
            </a:fld>
            <a:endParaRPr lang="en-GB"/>
          </a:p>
        </p:txBody>
      </p:sp>
      <p:sp>
        <p:nvSpPr>
          <p:cNvPr id="6" name="Rectangle 6"/>
          <p:cNvSpPr>
            <a:spLocks noGrp="1" noChangeArrowheads="1"/>
          </p:cNvSpPr>
          <p:nvPr>
            <p:ph type="sldNum" sz="quarter" idx="11"/>
          </p:nvPr>
        </p:nvSpPr>
        <p:spPr>
          <a:ln/>
        </p:spPr>
        <p:txBody>
          <a:bodyPr/>
          <a:lstStyle>
            <a:lvl1pPr>
              <a:defRPr/>
            </a:lvl1pPr>
          </a:lstStyle>
          <a:p>
            <a:fld id="{9A22C0B3-3EFC-4BCA-85DE-199A86D3DF24}" type="slidenum">
              <a:rPr lang="en-GB" smtClean="0"/>
              <a:t>‹#›</a:t>
            </a:fld>
            <a:endParaRPr lang="en-GB"/>
          </a:p>
        </p:txBody>
      </p:sp>
    </p:spTree>
    <p:extLst>
      <p:ext uri="{BB962C8B-B14F-4D97-AF65-F5344CB8AC3E}">
        <p14:creationId xmlns:p14="http://schemas.microsoft.com/office/powerpoint/2010/main" val="350386517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8000">
        <p15:prstTrans prst="curtains"/>
      </p:transition>
    </mc:Choice>
    <mc:Fallback>
      <p:transition spd="slow" advClick="0" advTm="8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725144"/>
            <a:ext cx="7315200" cy="498178"/>
          </a:xfr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smtClean="0"/>
              <a:t>Click icon to add picture</a:t>
            </a:r>
          </a:p>
        </p:txBody>
      </p:sp>
      <p:sp>
        <p:nvSpPr>
          <p:cNvPr id="4" name="Text Placeholder 3"/>
          <p:cNvSpPr>
            <a:spLocks noGrp="1"/>
          </p:cNvSpPr>
          <p:nvPr>
            <p:ph type="body" sz="half" idx="2"/>
          </p:nvPr>
        </p:nvSpPr>
        <p:spPr>
          <a:xfrm>
            <a:off x="2389717" y="5301208"/>
            <a:ext cx="7315200" cy="432048"/>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fld id="{9D92355D-F602-45C7-A453-654D3F7414F7}" type="datetimeFigureOut">
              <a:rPr lang="en-GB" smtClean="0"/>
              <a:t>10/12/2020</a:t>
            </a:fld>
            <a:endParaRPr lang="en-GB"/>
          </a:p>
        </p:txBody>
      </p:sp>
      <p:sp>
        <p:nvSpPr>
          <p:cNvPr id="6" name="Rectangle 6"/>
          <p:cNvSpPr>
            <a:spLocks noGrp="1" noChangeArrowheads="1"/>
          </p:cNvSpPr>
          <p:nvPr>
            <p:ph type="sldNum" sz="quarter" idx="11"/>
          </p:nvPr>
        </p:nvSpPr>
        <p:spPr>
          <a:ln/>
        </p:spPr>
        <p:txBody>
          <a:bodyPr/>
          <a:lstStyle>
            <a:lvl1pPr>
              <a:defRPr/>
            </a:lvl1pPr>
          </a:lstStyle>
          <a:p>
            <a:fld id="{9A22C0B3-3EFC-4BCA-85DE-199A86D3DF24}" type="slidenum">
              <a:rPr lang="en-GB" smtClean="0"/>
              <a:t>‹#›</a:t>
            </a:fld>
            <a:endParaRPr lang="en-GB"/>
          </a:p>
        </p:txBody>
      </p:sp>
    </p:spTree>
    <p:extLst>
      <p:ext uri="{BB962C8B-B14F-4D97-AF65-F5344CB8AC3E}">
        <p14:creationId xmlns:p14="http://schemas.microsoft.com/office/powerpoint/2010/main" val="13327111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8000">
        <p15:prstTrans prst="curtains"/>
      </p:transition>
    </mc:Choice>
    <mc:Fallback>
      <p:transition spd="slow" advClick="0" advTm="8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 descr="powepoint BK MAIN.jpg"/>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34434" y="533400"/>
            <a:ext cx="11451167" cy="950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334434" y="1700214"/>
            <a:ext cx="11451167" cy="386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203200" y="152400"/>
            <a:ext cx="2641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fontAlgn="auto" hangingPunct="0">
              <a:spcBef>
                <a:spcPts val="0"/>
              </a:spcBef>
              <a:spcAft>
                <a:spcPts val="0"/>
              </a:spcAft>
              <a:defRPr sz="1050">
                <a:latin typeface="Corbel" pitchFamily="34" charset="0"/>
                <a:ea typeface="ＭＳ Ｐゴシック" pitchFamily="-106" charset="-128"/>
                <a:cs typeface="+mn-cs"/>
              </a:defRPr>
            </a:lvl1pPr>
          </a:lstStyle>
          <a:p>
            <a:fld id="{9D92355D-F602-45C7-A453-654D3F7414F7}" type="datetimeFigureOut">
              <a:rPr lang="en-GB" smtClean="0"/>
              <a:t>10/12/2020</a:t>
            </a:fld>
            <a:endParaRPr lang="en-GB"/>
          </a:p>
        </p:txBody>
      </p:sp>
      <p:sp>
        <p:nvSpPr>
          <p:cNvPr id="1030" name="Rectangle 6"/>
          <p:cNvSpPr>
            <a:spLocks noGrp="1" noChangeArrowheads="1"/>
          </p:cNvSpPr>
          <p:nvPr>
            <p:ph type="sldNum" sz="quarter" idx="4"/>
          </p:nvPr>
        </p:nvSpPr>
        <p:spPr bwMode="auto">
          <a:xfrm>
            <a:off x="9550400" y="152400"/>
            <a:ext cx="24384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050">
                <a:latin typeface="Corbel" panose="020B0503020204020204" pitchFamily="34" charset="0"/>
                <a:ea typeface="ＭＳ Ｐゴシック" panose="020B0600070205080204" pitchFamily="34" charset="-128"/>
              </a:defRPr>
            </a:lvl1pPr>
          </a:lstStyle>
          <a:p>
            <a:fld id="{9A22C0B3-3EFC-4BCA-85DE-199A86D3DF24}" type="slidenum">
              <a:rPr lang="en-GB" smtClean="0"/>
              <a:t>‹#›</a:t>
            </a:fld>
            <a:endParaRPr lang="en-GB"/>
          </a:p>
        </p:txBody>
      </p:sp>
      <p:pic>
        <p:nvPicPr>
          <p:cNvPr id="1031" name="Picture 6" descr="powepoint BK MAIN.jpg"/>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45288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mc:Choice xmlns:p15="http://schemas.microsoft.com/office/powerpoint/2012/main" Requires="p15">
      <p:transition xmlns:p14="http://schemas.microsoft.com/office/powerpoint/2010/main" spd="slow" p14:dur="6000" advClick="0" advTm="8000">
        <p15:prstTrans prst="curtains"/>
      </p:transition>
    </mc:Choice>
    <mc:Fallback>
      <p:transition spd="slow" advClick="0" advTm="8000">
        <p:fade/>
      </p:transition>
    </mc:Fallback>
  </mc:AlternateContent>
  <p:txStyles>
    <p:titleStyle>
      <a:lvl1pPr algn="ctr" rtl="0" eaLnBrk="1" fontAlgn="base" hangingPunct="1">
        <a:spcBef>
          <a:spcPct val="0"/>
        </a:spcBef>
        <a:spcAft>
          <a:spcPct val="0"/>
        </a:spcAft>
        <a:defRPr sz="3600">
          <a:solidFill>
            <a:schemeClr val="tx2"/>
          </a:solidFill>
          <a:latin typeface="+mj-lt"/>
          <a:ea typeface="MS PGothic" panose="020B0600070205080204" pitchFamily="34" charset="-128"/>
          <a:cs typeface="+mj-cs"/>
        </a:defRPr>
      </a:lvl1pPr>
      <a:lvl2pPr algn="ctr" rtl="0" eaLnBrk="1" fontAlgn="base" hangingPunct="1">
        <a:spcBef>
          <a:spcPct val="0"/>
        </a:spcBef>
        <a:spcAft>
          <a:spcPct val="0"/>
        </a:spcAft>
        <a:defRPr sz="3600">
          <a:solidFill>
            <a:schemeClr val="tx2"/>
          </a:solidFill>
          <a:latin typeface="Corbel Bold" pitchFamily="-106" charset="0"/>
          <a:ea typeface="MS PGothic" panose="020B0600070205080204" pitchFamily="34" charset="-128"/>
          <a:cs typeface="ＭＳ Ｐゴシック" pitchFamily="-106" charset="-128"/>
        </a:defRPr>
      </a:lvl2pPr>
      <a:lvl3pPr algn="ctr" rtl="0" eaLnBrk="1" fontAlgn="base" hangingPunct="1">
        <a:spcBef>
          <a:spcPct val="0"/>
        </a:spcBef>
        <a:spcAft>
          <a:spcPct val="0"/>
        </a:spcAft>
        <a:defRPr sz="3600">
          <a:solidFill>
            <a:schemeClr val="tx2"/>
          </a:solidFill>
          <a:latin typeface="Corbel Bold" pitchFamily="-106" charset="0"/>
          <a:ea typeface="MS PGothic" panose="020B0600070205080204" pitchFamily="34" charset="-128"/>
          <a:cs typeface="ＭＳ Ｐゴシック" pitchFamily="-106" charset="-128"/>
        </a:defRPr>
      </a:lvl3pPr>
      <a:lvl4pPr algn="ctr" rtl="0" eaLnBrk="1" fontAlgn="base" hangingPunct="1">
        <a:spcBef>
          <a:spcPct val="0"/>
        </a:spcBef>
        <a:spcAft>
          <a:spcPct val="0"/>
        </a:spcAft>
        <a:defRPr sz="3600">
          <a:solidFill>
            <a:schemeClr val="tx2"/>
          </a:solidFill>
          <a:latin typeface="Corbel Bold" pitchFamily="-106" charset="0"/>
          <a:ea typeface="MS PGothic" panose="020B0600070205080204" pitchFamily="34" charset="-128"/>
          <a:cs typeface="ＭＳ Ｐゴシック" pitchFamily="-106" charset="-128"/>
        </a:defRPr>
      </a:lvl4pPr>
      <a:lvl5pPr algn="ctr" rtl="0" eaLnBrk="1" fontAlgn="base" hangingPunct="1">
        <a:spcBef>
          <a:spcPct val="0"/>
        </a:spcBef>
        <a:spcAft>
          <a:spcPct val="0"/>
        </a:spcAft>
        <a:defRPr sz="3600">
          <a:solidFill>
            <a:schemeClr val="tx2"/>
          </a:solidFill>
          <a:latin typeface="Corbel Bold" pitchFamily="-106" charset="0"/>
          <a:ea typeface="MS PGothic" panose="020B0600070205080204" pitchFamily="34" charset="-128"/>
          <a:cs typeface="ＭＳ Ｐゴシック" pitchFamily="-106" charset="-128"/>
        </a:defRPr>
      </a:lvl5pPr>
      <a:lvl6pPr marL="342900" algn="ctr" rtl="0" eaLnBrk="1" fontAlgn="base" hangingPunct="1">
        <a:spcBef>
          <a:spcPct val="0"/>
        </a:spcBef>
        <a:spcAft>
          <a:spcPct val="0"/>
        </a:spcAft>
        <a:defRPr sz="4050">
          <a:solidFill>
            <a:schemeClr val="tx2"/>
          </a:solidFill>
          <a:latin typeface="Corbel Bold" pitchFamily="-106" charset="0"/>
          <a:ea typeface="ＭＳ Ｐゴシック" pitchFamily="-106" charset="-128"/>
          <a:cs typeface="ＭＳ Ｐゴシック" pitchFamily="-106" charset="-128"/>
        </a:defRPr>
      </a:lvl6pPr>
      <a:lvl7pPr marL="685800" algn="ctr" rtl="0" eaLnBrk="1" fontAlgn="base" hangingPunct="1">
        <a:spcBef>
          <a:spcPct val="0"/>
        </a:spcBef>
        <a:spcAft>
          <a:spcPct val="0"/>
        </a:spcAft>
        <a:defRPr sz="4050">
          <a:solidFill>
            <a:schemeClr val="tx2"/>
          </a:solidFill>
          <a:latin typeface="Corbel Bold" pitchFamily="-106" charset="0"/>
          <a:ea typeface="ＭＳ Ｐゴシック" pitchFamily="-106" charset="-128"/>
          <a:cs typeface="ＭＳ Ｐゴシック" pitchFamily="-106" charset="-128"/>
        </a:defRPr>
      </a:lvl7pPr>
      <a:lvl8pPr marL="1028700" algn="ctr" rtl="0" eaLnBrk="1" fontAlgn="base" hangingPunct="1">
        <a:spcBef>
          <a:spcPct val="0"/>
        </a:spcBef>
        <a:spcAft>
          <a:spcPct val="0"/>
        </a:spcAft>
        <a:defRPr sz="4050">
          <a:solidFill>
            <a:schemeClr val="tx2"/>
          </a:solidFill>
          <a:latin typeface="Corbel Bold" pitchFamily="-106" charset="0"/>
          <a:ea typeface="ＭＳ Ｐゴシック" pitchFamily="-106" charset="-128"/>
          <a:cs typeface="ＭＳ Ｐゴシック" pitchFamily="-106" charset="-128"/>
        </a:defRPr>
      </a:lvl8pPr>
      <a:lvl9pPr marL="1371600" algn="ctr" rtl="0" eaLnBrk="1" fontAlgn="base" hangingPunct="1">
        <a:spcBef>
          <a:spcPct val="0"/>
        </a:spcBef>
        <a:spcAft>
          <a:spcPct val="0"/>
        </a:spcAft>
        <a:defRPr sz="4050">
          <a:solidFill>
            <a:schemeClr val="tx2"/>
          </a:solidFill>
          <a:latin typeface="Corbel Bold" pitchFamily="-106" charset="0"/>
          <a:ea typeface="ＭＳ Ｐゴシック" pitchFamily="-106" charset="-128"/>
          <a:cs typeface="ＭＳ Ｐゴシック" pitchFamily="-106" charset="-128"/>
        </a:defRPr>
      </a:lvl9pPr>
    </p:titleStyle>
    <p:bodyStyle>
      <a:lvl1pPr marL="257175" indent="-257175" algn="l" rtl="0" eaLnBrk="1" fontAlgn="base" hangingPunct="1">
        <a:spcBef>
          <a:spcPct val="20000"/>
        </a:spcBef>
        <a:spcAft>
          <a:spcPct val="0"/>
        </a:spcAft>
        <a:buChar char="•"/>
        <a:defRPr sz="2400">
          <a:solidFill>
            <a:schemeClr val="tx1"/>
          </a:solidFill>
          <a:latin typeface="Corbel" pitchFamily="34" charset="0"/>
          <a:ea typeface="MS PGothic" panose="020B0600070205080204" pitchFamily="34" charset="-128"/>
          <a:cs typeface="+mn-cs"/>
        </a:defRPr>
      </a:lvl1pPr>
      <a:lvl2pPr marL="557213" indent="-214313" algn="l" rtl="0" eaLnBrk="1" fontAlgn="base" hangingPunct="1">
        <a:spcBef>
          <a:spcPct val="20000"/>
        </a:spcBef>
        <a:spcAft>
          <a:spcPct val="0"/>
        </a:spcAft>
        <a:buChar char="–"/>
        <a:defRPr sz="2100">
          <a:solidFill>
            <a:schemeClr val="tx1"/>
          </a:solidFill>
          <a:latin typeface="Corbel" pitchFamily="34" charset="0"/>
          <a:ea typeface="MS PGothic" panose="020B0600070205080204" pitchFamily="34" charset="-128"/>
          <a:cs typeface="ＭＳ Ｐゴシック"/>
        </a:defRPr>
      </a:lvl2pPr>
      <a:lvl3pPr marL="857250" indent="-171450" algn="l" rtl="0" eaLnBrk="1" fontAlgn="base" hangingPunct="1">
        <a:spcBef>
          <a:spcPct val="20000"/>
        </a:spcBef>
        <a:spcAft>
          <a:spcPct val="0"/>
        </a:spcAft>
        <a:buChar char="•"/>
        <a:defRPr>
          <a:solidFill>
            <a:schemeClr val="tx1"/>
          </a:solidFill>
          <a:latin typeface="Corbel" pitchFamily="34" charset="0"/>
          <a:ea typeface="MS PGothic" panose="020B0600070205080204" pitchFamily="34" charset="-128"/>
          <a:cs typeface="ＭＳ Ｐゴシック"/>
        </a:defRPr>
      </a:lvl3pPr>
      <a:lvl4pPr marL="1171575" indent="-171450" algn="l" rtl="0" eaLnBrk="1" fontAlgn="base" hangingPunct="1">
        <a:spcBef>
          <a:spcPct val="20000"/>
        </a:spcBef>
        <a:spcAft>
          <a:spcPct val="0"/>
        </a:spcAft>
        <a:buChar char="–"/>
        <a:defRPr sz="1500">
          <a:solidFill>
            <a:schemeClr val="tx1"/>
          </a:solidFill>
          <a:latin typeface="Corbel" pitchFamily="34" charset="0"/>
          <a:ea typeface="MS PGothic" panose="020B0600070205080204" pitchFamily="34" charset="-128"/>
          <a:cs typeface="ＭＳ Ｐゴシック"/>
        </a:defRPr>
      </a:lvl4pPr>
      <a:lvl5pPr marL="1485900" indent="-171450" algn="l" rtl="0" eaLnBrk="1" fontAlgn="base" hangingPunct="1">
        <a:spcBef>
          <a:spcPct val="20000"/>
        </a:spcBef>
        <a:spcAft>
          <a:spcPct val="0"/>
        </a:spcAft>
        <a:buChar char="»"/>
        <a:defRPr sz="1500">
          <a:solidFill>
            <a:schemeClr val="tx1"/>
          </a:solidFill>
          <a:latin typeface="Corbel" pitchFamily="34" charset="0"/>
          <a:ea typeface="MS PGothic" panose="020B0600070205080204" pitchFamily="34" charset="-128"/>
          <a:cs typeface="ＭＳ Ｐゴシック"/>
        </a:defRPr>
      </a:lvl5pPr>
      <a:lvl6pPr marL="1828800" indent="-171450" algn="l" rtl="0" eaLnBrk="1" fontAlgn="base" hangingPunct="1">
        <a:spcBef>
          <a:spcPct val="20000"/>
        </a:spcBef>
        <a:spcAft>
          <a:spcPct val="0"/>
        </a:spcAft>
        <a:buChar char="»"/>
        <a:defRPr sz="1500">
          <a:solidFill>
            <a:schemeClr val="tx1"/>
          </a:solidFill>
          <a:latin typeface="+mn-lt"/>
          <a:ea typeface="+mn-ea"/>
        </a:defRPr>
      </a:lvl6pPr>
      <a:lvl7pPr marL="2171700" indent="-171450" algn="l" rtl="0" eaLnBrk="1" fontAlgn="base" hangingPunct="1">
        <a:spcBef>
          <a:spcPct val="20000"/>
        </a:spcBef>
        <a:spcAft>
          <a:spcPct val="0"/>
        </a:spcAft>
        <a:buChar char="»"/>
        <a:defRPr sz="1500">
          <a:solidFill>
            <a:schemeClr val="tx1"/>
          </a:solidFill>
          <a:latin typeface="+mn-lt"/>
          <a:ea typeface="+mn-ea"/>
        </a:defRPr>
      </a:lvl7pPr>
      <a:lvl8pPr marL="2514600" indent="-171450" algn="l" rtl="0" eaLnBrk="1" fontAlgn="base" hangingPunct="1">
        <a:spcBef>
          <a:spcPct val="20000"/>
        </a:spcBef>
        <a:spcAft>
          <a:spcPct val="0"/>
        </a:spcAft>
        <a:buChar char="»"/>
        <a:defRPr sz="1500">
          <a:solidFill>
            <a:schemeClr val="tx1"/>
          </a:solidFill>
          <a:latin typeface="+mn-lt"/>
          <a:ea typeface="+mn-ea"/>
        </a:defRPr>
      </a:lvl8pPr>
      <a:lvl9pPr marL="2857500" indent="-171450" algn="l" rtl="0" eaLnBrk="1" fontAlgn="base" hangingPunct="1">
        <a:spcBef>
          <a:spcPct val="20000"/>
        </a:spcBef>
        <a:spcAft>
          <a:spcPct val="0"/>
        </a:spcAft>
        <a:buChar char="»"/>
        <a:defRPr sz="1500">
          <a:solidFill>
            <a:schemeClr val="tx1"/>
          </a:solidFill>
          <a:latin typeface="+mn-lt"/>
          <a:ea typeface="+mn-ea"/>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lancashire.gov.uk/media/911271/pre-key-stage-standards-and-pivat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0261" y="3120886"/>
            <a:ext cx="9047922" cy="2098607"/>
          </a:xfrm>
        </p:spPr>
        <p:txBody>
          <a:bodyPr/>
          <a:lstStyle/>
          <a:p>
            <a:r>
              <a:rPr lang="en-GB" dirty="0" smtClean="0"/>
              <a:t/>
            </a:r>
            <a:br>
              <a:rPr lang="en-GB" dirty="0" smtClean="0"/>
            </a:br>
            <a:r>
              <a:rPr lang="en-GB" dirty="0" smtClean="0"/>
              <a:t/>
            </a:r>
            <a:br>
              <a:rPr lang="en-GB" dirty="0" smtClean="0"/>
            </a:br>
            <a:r>
              <a:rPr lang="en-GB" dirty="0" smtClean="0"/>
              <a:t>PIVATS and The Engagement Model</a:t>
            </a:r>
            <a:br>
              <a:rPr lang="en-GB" dirty="0" smtClean="0"/>
            </a:br>
            <a:r>
              <a:rPr lang="en-GB" dirty="0"/>
              <a:t/>
            </a:r>
            <a:br>
              <a:rPr lang="en-GB" dirty="0"/>
            </a:br>
            <a:r>
              <a:rPr lang="en-GB" dirty="0" smtClean="0"/>
              <a:t>FAQS</a:t>
            </a:r>
            <a:endParaRPr lang="en-GB" dirty="0"/>
          </a:p>
        </p:txBody>
      </p:sp>
      <p:pic>
        <p:nvPicPr>
          <p:cNvPr id="3" name="Picture 2"/>
          <p:cNvPicPr>
            <a:picLocks noChangeAspect="1"/>
          </p:cNvPicPr>
          <p:nvPr/>
        </p:nvPicPr>
        <p:blipFill>
          <a:blip r:embed="rId2"/>
          <a:stretch>
            <a:fillRect/>
          </a:stretch>
        </p:blipFill>
        <p:spPr>
          <a:xfrm>
            <a:off x="9607869" y="1356001"/>
            <a:ext cx="2060627" cy="2158171"/>
          </a:xfrm>
          <a:prstGeom prst="rect">
            <a:avLst/>
          </a:prstGeom>
        </p:spPr>
      </p:pic>
    </p:spTree>
    <p:extLst>
      <p:ext uri="{BB962C8B-B14F-4D97-AF65-F5344CB8AC3E}">
        <p14:creationId xmlns:p14="http://schemas.microsoft.com/office/powerpoint/2010/main" val="294737155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8000">
        <p15:prstTrans prst="curtains"/>
      </p:transition>
    </mc:Choice>
    <mc:Fallback>
      <p:transition spd="slow" advClick="0" advTm="8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l"/>
            <a:r>
              <a:rPr lang="en-GB" dirty="0" smtClean="0"/>
              <a:t>We are getting a lot of enquiries at the moment regarding the future of PIVATS once the Engagement Model becomes statutory.</a:t>
            </a:r>
            <a:br>
              <a:rPr lang="en-GB" dirty="0" smtClean="0"/>
            </a:br>
            <a:r>
              <a:rPr lang="en-GB" dirty="0" smtClean="0"/>
              <a:t/>
            </a:r>
            <a:br>
              <a:rPr lang="en-GB" dirty="0" smtClean="0"/>
            </a:br>
            <a:r>
              <a:rPr lang="en-GB" dirty="0" smtClean="0"/>
              <a:t> The following slides will answer the most common of these. We hope you find them helpful.</a:t>
            </a:r>
            <a:endParaRPr lang="en-GB" dirty="0"/>
          </a:p>
        </p:txBody>
      </p:sp>
      <p:pic>
        <p:nvPicPr>
          <p:cNvPr id="5" name="Picture 4"/>
          <p:cNvPicPr>
            <a:picLocks noChangeAspect="1"/>
          </p:cNvPicPr>
          <p:nvPr/>
        </p:nvPicPr>
        <p:blipFill>
          <a:blip r:embed="rId2"/>
          <a:stretch>
            <a:fillRect/>
          </a:stretch>
        </p:blipFill>
        <p:spPr>
          <a:xfrm>
            <a:off x="9303026" y="1775377"/>
            <a:ext cx="1388165" cy="1457890"/>
          </a:xfrm>
          <a:prstGeom prst="rect">
            <a:avLst/>
          </a:prstGeom>
        </p:spPr>
      </p:pic>
    </p:spTree>
    <p:extLst>
      <p:ext uri="{BB962C8B-B14F-4D97-AF65-F5344CB8AC3E}">
        <p14:creationId xmlns:p14="http://schemas.microsoft.com/office/powerpoint/2010/main" val="144902170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advClick="0" advTm="8000">
        <p15:prstTrans prst="fracture"/>
      </p:transition>
    </mc:Choice>
    <mc:Fallback>
      <p:transition spd="slow" advClick="0" advTm="8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700592" y="249616"/>
            <a:ext cx="1518479" cy="1518479"/>
          </a:xfrm>
          <a:prstGeom prst="rect">
            <a:avLst/>
          </a:prstGeom>
        </p:spPr>
      </p:pic>
      <p:sp>
        <p:nvSpPr>
          <p:cNvPr id="2" name="Title 1"/>
          <p:cNvSpPr>
            <a:spLocks noGrp="1"/>
          </p:cNvSpPr>
          <p:nvPr>
            <p:ph type="title"/>
          </p:nvPr>
        </p:nvSpPr>
        <p:spPr/>
        <p:txBody>
          <a:bodyPr/>
          <a:lstStyle/>
          <a:p>
            <a:r>
              <a:rPr lang="en-GB" dirty="0" smtClean="0"/>
              <a:t>What is the Engagement Model?</a:t>
            </a:r>
            <a:endParaRPr lang="en-GB" dirty="0"/>
          </a:p>
        </p:txBody>
      </p:sp>
      <p:sp>
        <p:nvSpPr>
          <p:cNvPr id="3" name="Content Placeholder 2"/>
          <p:cNvSpPr>
            <a:spLocks noGrp="1"/>
          </p:cNvSpPr>
          <p:nvPr>
            <p:ph idx="1"/>
          </p:nvPr>
        </p:nvSpPr>
        <p:spPr/>
        <p:txBody>
          <a:bodyPr/>
          <a:lstStyle/>
          <a:p>
            <a:r>
              <a:rPr lang="en-GB" dirty="0"/>
              <a:t>The engagement model is an assessment tool to help schools support pupils who are working below the level of the national curriculum and not engaged in subject-specific study. </a:t>
            </a:r>
            <a:endParaRPr lang="en-GB" dirty="0" smtClean="0"/>
          </a:p>
          <a:p>
            <a:r>
              <a:rPr lang="en-GB" dirty="0" smtClean="0"/>
              <a:t>The </a:t>
            </a:r>
            <a:r>
              <a:rPr lang="en-GB" dirty="0"/>
              <a:t>engagement model was adapted from the 7 aspects of engagement, which was devised by Professor Barry Carpenter in the </a:t>
            </a:r>
            <a:r>
              <a:rPr lang="en-GB" dirty="0" err="1"/>
              <a:t>DfE</a:t>
            </a:r>
            <a:r>
              <a:rPr lang="en-GB" dirty="0"/>
              <a:t>-funded Complex Learning Disabilities and Difficulties project in </a:t>
            </a:r>
            <a:r>
              <a:rPr lang="en-GB" dirty="0" smtClean="0"/>
              <a:t>2011</a:t>
            </a:r>
            <a:r>
              <a:rPr lang="en-GB" dirty="0"/>
              <a:t>. </a:t>
            </a:r>
            <a:endParaRPr lang="en-GB" dirty="0" smtClean="0"/>
          </a:p>
          <a:p>
            <a:r>
              <a:rPr lang="en-GB" dirty="0" smtClean="0"/>
              <a:t>The </a:t>
            </a:r>
            <a:r>
              <a:rPr lang="en-GB" dirty="0"/>
              <a:t>engagement model was developed with the support of an expert group involving members of the Rochford Review and using the evidence from an evaluation of the 7 aspects carried out in 2018. </a:t>
            </a:r>
            <a:r>
              <a:rPr lang="en-GB" dirty="0" smtClean="0"/>
              <a:t>(p. 6) </a:t>
            </a:r>
            <a:r>
              <a:rPr lang="en-GB" sz="1600" dirty="0" smtClean="0"/>
              <a:t>https</a:t>
            </a:r>
            <a:r>
              <a:rPr lang="en-GB" sz="1600" dirty="0"/>
              <a:t>://assets.publishing.service.gov.uk/government/uploads/system/uploads/attachment_data/file/903458/Engagement_Model_Guidance_2020.pdf</a:t>
            </a:r>
          </a:p>
        </p:txBody>
      </p:sp>
    </p:spTree>
    <p:extLst>
      <p:ext uri="{BB962C8B-B14F-4D97-AF65-F5344CB8AC3E}">
        <p14:creationId xmlns:p14="http://schemas.microsoft.com/office/powerpoint/2010/main" val="105135427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advClick="0" advTm="8000">
        <p15:prstTrans prst="prestige"/>
      </p:transition>
    </mc:Choice>
    <mc:Fallback>
      <p:transition spd="slow" advClick="0" advTm="8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700592" y="249616"/>
            <a:ext cx="1518479" cy="1518479"/>
          </a:xfrm>
          <a:prstGeom prst="rect">
            <a:avLst/>
          </a:prstGeom>
        </p:spPr>
      </p:pic>
      <p:sp>
        <p:nvSpPr>
          <p:cNvPr id="2" name="Title 1"/>
          <p:cNvSpPr>
            <a:spLocks noGrp="1"/>
          </p:cNvSpPr>
          <p:nvPr>
            <p:ph type="title"/>
          </p:nvPr>
        </p:nvSpPr>
        <p:spPr/>
        <p:txBody>
          <a:bodyPr/>
          <a:lstStyle/>
          <a:p>
            <a:r>
              <a:rPr lang="en-GB" dirty="0" smtClean="0"/>
              <a:t>What is the Engagement Model?</a:t>
            </a:r>
            <a:endParaRPr lang="en-GB" dirty="0"/>
          </a:p>
        </p:txBody>
      </p:sp>
      <p:sp>
        <p:nvSpPr>
          <p:cNvPr id="3" name="Content Placeholder 2"/>
          <p:cNvSpPr>
            <a:spLocks noGrp="1"/>
          </p:cNvSpPr>
          <p:nvPr>
            <p:ph idx="1"/>
          </p:nvPr>
        </p:nvSpPr>
        <p:spPr/>
        <p:txBody>
          <a:bodyPr/>
          <a:lstStyle/>
          <a:p>
            <a:r>
              <a:rPr lang="en-GB" dirty="0" smtClean="0"/>
              <a:t>The Engagement Model will become the statutory assessment for children working below subject specific study (the old P Scales 1-4)</a:t>
            </a:r>
          </a:p>
          <a:p>
            <a:endParaRPr lang="en-GB" dirty="0"/>
          </a:p>
          <a:p>
            <a:r>
              <a:rPr lang="en-GB" dirty="0" smtClean="0"/>
              <a:t>From September 2021, schools be will be expected to assess children against the five areas of engagement:</a:t>
            </a:r>
          </a:p>
          <a:p>
            <a:pPr marL="342900" lvl="1" indent="0">
              <a:buNone/>
            </a:pPr>
            <a:r>
              <a:rPr lang="fr-FR" dirty="0"/>
              <a:t>• exploration</a:t>
            </a:r>
          </a:p>
          <a:p>
            <a:pPr marL="342900" lvl="1" indent="0">
              <a:buNone/>
            </a:pPr>
            <a:r>
              <a:rPr lang="fr-FR" dirty="0"/>
              <a:t>• </a:t>
            </a:r>
            <a:r>
              <a:rPr lang="fr-FR" dirty="0" err="1"/>
              <a:t>realisation</a:t>
            </a:r>
            <a:endParaRPr lang="fr-FR" dirty="0"/>
          </a:p>
          <a:p>
            <a:pPr marL="342900" lvl="1" indent="0">
              <a:buNone/>
            </a:pPr>
            <a:r>
              <a:rPr lang="fr-FR" dirty="0"/>
              <a:t>• anticipation</a:t>
            </a:r>
          </a:p>
          <a:p>
            <a:pPr marL="342900" lvl="1" indent="0">
              <a:buNone/>
            </a:pPr>
            <a:r>
              <a:rPr lang="fr-FR" dirty="0"/>
              <a:t>• </a:t>
            </a:r>
            <a:r>
              <a:rPr lang="fr-FR" dirty="0" err="1"/>
              <a:t>persistence</a:t>
            </a:r>
            <a:endParaRPr lang="fr-FR" dirty="0"/>
          </a:p>
          <a:p>
            <a:pPr marL="342900" lvl="1" indent="0">
              <a:buNone/>
            </a:pPr>
            <a:r>
              <a:rPr lang="fr-FR" dirty="0"/>
              <a:t>• initiation</a:t>
            </a:r>
          </a:p>
          <a:p>
            <a:pPr marL="342900" lvl="1" indent="0">
              <a:buNone/>
            </a:pPr>
            <a:endParaRPr lang="en-GB" dirty="0"/>
          </a:p>
        </p:txBody>
      </p:sp>
    </p:spTree>
    <p:extLst>
      <p:ext uri="{BB962C8B-B14F-4D97-AF65-F5344CB8AC3E}">
        <p14:creationId xmlns:p14="http://schemas.microsoft.com/office/powerpoint/2010/main" val="61426047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advClick="0" advTm="8000">
        <p15:prstTrans prst="peelOff"/>
      </p:transition>
    </mc:Choice>
    <mc:Fallback>
      <p:transition spd="slow" advClick="0" advTm="8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700592" y="249616"/>
            <a:ext cx="1518479" cy="1518479"/>
          </a:xfrm>
          <a:prstGeom prst="rect">
            <a:avLst/>
          </a:prstGeom>
        </p:spPr>
      </p:pic>
      <p:sp>
        <p:nvSpPr>
          <p:cNvPr id="2" name="Title 1"/>
          <p:cNvSpPr>
            <a:spLocks noGrp="1"/>
          </p:cNvSpPr>
          <p:nvPr>
            <p:ph type="title"/>
          </p:nvPr>
        </p:nvSpPr>
        <p:spPr/>
        <p:txBody>
          <a:bodyPr/>
          <a:lstStyle/>
          <a:p>
            <a:r>
              <a:rPr lang="en-GB" dirty="0" smtClean="0"/>
              <a:t>What is the Engagement Model?</a:t>
            </a:r>
            <a:endParaRPr lang="en-GB" dirty="0"/>
          </a:p>
        </p:txBody>
      </p:sp>
      <p:sp>
        <p:nvSpPr>
          <p:cNvPr id="3" name="Content Placeholder 2"/>
          <p:cNvSpPr>
            <a:spLocks noGrp="1"/>
          </p:cNvSpPr>
          <p:nvPr>
            <p:ph idx="1"/>
          </p:nvPr>
        </p:nvSpPr>
        <p:spPr/>
        <p:txBody>
          <a:bodyPr/>
          <a:lstStyle/>
          <a:p>
            <a:r>
              <a:rPr lang="en-GB" dirty="0"/>
              <a:t>Engagement identifies and celebrates all pupils’ progress</a:t>
            </a:r>
            <a:r>
              <a:rPr lang="en-GB" b="1" dirty="0"/>
              <a:t>, including linear and lateral progress</a:t>
            </a:r>
            <a:r>
              <a:rPr lang="en-GB" dirty="0"/>
              <a:t>, the consolidation and maintenance of knowledge, skills and concepts and the prevention or slowing of a decline in pupils’ performance, whilst recognising that a minority of pupils may have a regressive condition. </a:t>
            </a:r>
            <a:r>
              <a:rPr lang="en-GB" dirty="0" smtClean="0"/>
              <a:t>(p.5)</a:t>
            </a:r>
            <a:endParaRPr lang="en-GB" altLang="en-US" i="1" dirty="0"/>
          </a:p>
          <a:p>
            <a:endParaRPr lang="en-GB" altLang="en-US" i="1" dirty="0" smtClean="0"/>
          </a:p>
          <a:p>
            <a:r>
              <a:rPr lang="en-GB" altLang="en-US" i="1" dirty="0" smtClean="0"/>
              <a:t>Schools </a:t>
            </a:r>
            <a:r>
              <a:rPr lang="en-GB" altLang="en-US" i="1" dirty="0"/>
              <a:t>are </a:t>
            </a:r>
            <a:r>
              <a:rPr lang="en-GB" altLang="en-US" b="1" i="1" dirty="0"/>
              <a:t>not required to submit data </a:t>
            </a:r>
            <a:r>
              <a:rPr lang="en-GB" altLang="en-US" i="1" dirty="0"/>
              <a:t>to the Department for Education (</a:t>
            </a:r>
            <a:r>
              <a:rPr lang="en-GB" altLang="en-US" i="1" dirty="0" err="1"/>
              <a:t>DfE</a:t>
            </a:r>
            <a:r>
              <a:rPr lang="en-GB" altLang="en-US" i="1" dirty="0"/>
              <a:t>) about the </a:t>
            </a:r>
            <a:r>
              <a:rPr lang="en-GB" altLang="en-US" b="1" i="1" dirty="0"/>
              <a:t>achievements and progress of each pupil</a:t>
            </a:r>
            <a:r>
              <a:rPr lang="en-GB" altLang="en-US" i="1" dirty="0"/>
              <a:t>. However, </a:t>
            </a:r>
            <a:r>
              <a:rPr lang="en-GB" altLang="en-US" b="1" i="1" dirty="0">
                <a:solidFill>
                  <a:srgbClr val="FF0000"/>
                </a:solidFill>
              </a:rPr>
              <a:t>schools must report which primary-aged pupils are being assessed using the engagement model </a:t>
            </a:r>
            <a:r>
              <a:rPr lang="en-GB" altLang="en-US" sz="1800" dirty="0"/>
              <a:t>p. 5</a:t>
            </a:r>
          </a:p>
          <a:p>
            <a:pPr marL="0" indent="0">
              <a:buNone/>
            </a:pPr>
            <a:endParaRPr lang="en-GB" dirty="0"/>
          </a:p>
        </p:txBody>
      </p:sp>
      <p:sp>
        <p:nvSpPr>
          <p:cNvPr id="5" name="Rectangle 4"/>
          <p:cNvSpPr/>
          <p:nvPr/>
        </p:nvSpPr>
        <p:spPr>
          <a:xfrm>
            <a:off x="2650435" y="5486761"/>
            <a:ext cx="6096000" cy="523220"/>
          </a:xfrm>
          <a:prstGeom prst="rect">
            <a:avLst/>
          </a:prstGeom>
        </p:spPr>
        <p:txBody>
          <a:bodyPr>
            <a:spAutoFit/>
          </a:bodyPr>
          <a:lstStyle/>
          <a:p>
            <a:r>
              <a:rPr lang="en-GB" sz="1400" dirty="0"/>
              <a:t>https://assets.publishing.service.gov.uk/government/uploads/system/uploads/attachment_data/file/903458/Engagement_Model_Guidance_2020.pdf</a:t>
            </a:r>
          </a:p>
        </p:txBody>
      </p:sp>
    </p:spTree>
    <p:extLst>
      <p:ext uri="{BB962C8B-B14F-4D97-AF65-F5344CB8AC3E}">
        <p14:creationId xmlns:p14="http://schemas.microsoft.com/office/powerpoint/2010/main" val="346125903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advClick="0" advTm="8000">
        <p15:prstTrans prst="airplane"/>
      </p:transition>
    </mc:Choice>
    <mc:Fallback>
      <p:transition spd="slow" advClick="0" advTm="80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Can PIVATS still be used?</a:t>
            </a:r>
            <a:endParaRPr lang="en-GB" dirty="0"/>
          </a:p>
        </p:txBody>
      </p:sp>
      <p:sp>
        <p:nvSpPr>
          <p:cNvPr id="3" name="Content Placeholder 2"/>
          <p:cNvSpPr>
            <a:spLocks noGrp="1"/>
          </p:cNvSpPr>
          <p:nvPr>
            <p:ph idx="1"/>
          </p:nvPr>
        </p:nvSpPr>
        <p:spPr/>
        <p:txBody>
          <a:bodyPr/>
          <a:lstStyle/>
          <a:p>
            <a:r>
              <a:rPr lang="en-GB" dirty="0" smtClean="0"/>
              <a:t>YES</a:t>
            </a:r>
          </a:p>
          <a:p>
            <a:endParaRPr lang="en-GB" dirty="0"/>
          </a:p>
          <a:p>
            <a:r>
              <a:rPr lang="en-GB" dirty="0" smtClean="0"/>
              <a:t>The Engagement Model …”</a:t>
            </a:r>
            <a:r>
              <a:rPr lang="en-GB" altLang="en-US" i="1" dirty="0"/>
              <a:t> </a:t>
            </a:r>
            <a:r>
              <a:rPr lang="en-GB" altLang="en-US" i="1" dirty="0" smtClean="0"/>
              <a:t>…will </a:t>
            </a:r>
            <a:r>
              <a:rPr lang="en-GB" altLang="en-US" b="1" i="1" dirty="0" smtClean="0">
                <a:solidFill>
                  <a:srgbClr val="FF0000"/>
                </a:solidFill>
              </a:rPr>
              <a:t>not </a:t>
            </a:r>
            <a:r>
              <a:rPr lang="en-GB" altLang="en-US" b="1" i="1" dirty="0">
                <a:solidFill>
                  <a:srgbClr val="FF0000"/>
                </a:solidFill>
              </a:rPr>
              <a:t>necessarily replace </a:t>
            </a:r>
            <a:r>
              <a:rPr lang="en-GB" altLang="en-US" i="1" dirty="0"/>
              <a:t>a school’s existing plans, assessments and reporting systems, </a:t>
            </a:r>
            <a:r>
              <a:rPr lang="en-GB" altLang="en-US" b="1" i="1" dirty="0">
                <a:solidFill>
                  <a:srgbClr val="FF0000"/>
                </a:solidFill>
              </a:rPr>
              <a:t>but adds value </a:t>
            </a:r>
            <a:r>
              <a:rPr lang="en-GB" altLang="en-US" i="1" dirty="0"/>
              <a:t>to them by helping schools assess pupils’ progress from a different </a:t>
            </a:r>
            <a:r>
              <a:rPr lang="en-GB" altLang="en-US" i="1" dirty="0" smtClean="0"/>
              <a:t>angle”   </a:t>
            </a:r>
            <a:r>
              <a:rPr lang="en-GB" altLang="en-US" sz="1800" dirty="0"/>
              <a:t>p.5</a:t>
            </a:r>
          </a:p>
          <a:p>
            <a:endParaRPr lang="en-GB" dirty="0" smtClean="0"/>
          </a:p>
          <a:p>
            <a:endParaRPr lang="en-GB" dirty="0"/>
          </a:p>
          <a:p>
            <a:pPr marL="0" indent="0">
              <a:buNone/>
            </a:pPr>
            <a:endParaRPr lang="en-GB" dirty="0"/>
          </a:p>
        </p:txBody>
      </p:sp>
      <p:pic>
        <p:nvPicPr>
          <p:cNvPr id="4" name="Picture 3"/>
          <p:cNvPicPr>
            <a:picLocks noChangeAspect="1"/>
          </p:cNvPicPr>
          <p:nvPr/>
        </p:nvPicPr>
        <p:blipFill>
          <a:blip r:embed="rId2"/>
          <a:stretch>
            <a:fillRect/>
          </a:stretch>
        </p:blipFill>
        <p:spPr>
          <a:xfrm>
            <a:off x="7085978" y="3814348"/>
            <a:ext cx="2333625" cy="1952625"/>
          </a:xfrm>
          <a:prstGeom prst="rect">
            <a:avLst/>
          </a:prstGeom>
        </p:spPr>
      </p:pic>
    </p:spTree>
    <p:extLst>
      <p:ext uri="{BB962C8B-B14F-4D97-AF65-F5344CB8AC3E}">
        <p14:creationId xmlns:p14="http://schemas.microsoft.com/office/powerpoint/2010/main" val="428301721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advClick="0" advTm="8000">
        <p15:prstTrans prst="crush"/>
      </p:transition>
    </mc:Choice>
    <mc:Fallback>
      <p:transition spd="slow" advClick="0" advTm="80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the Confusion?</a:t>
            </a:r>
            <a:endParaRPr lang="en-GB" dirty="0"/>
          </a:p>
        </p:txBody>
      </p:sp>
      <p:sp>
        <p:nvSpPr>
          <p:cNvPr id="3" name="Content Placeholder 2"/>
          <p:cNvSpPr>
            <a:spLocks noGrp="1"/>
          </p:cNvSpPr>
          <p:nvPr>
            <p:ph idx="1"/>
          </p:nvPr>
        </p:nvSpPr>
        <p:spPr/>
        <p:txBody>
          <a:bodyPr/>
          <a:lstStyle/>
          <a:p>
            <a:r>
              <a:rPr lang="en-GB" dirty="0" smtClean="0"/>
              <a:t>P Scales (which are going); Pre-key stage standards; the Engagement Model are all part of </a:t>
            </a:r>
            <a:r>
              <a:rPr lang="en-GB" b="1" dirty="0" smtClean="0"/>
              <a:t>statutory end of key stage assessment</a:t>
            </a:r>
          </a:p>
          <a:p>
            <a:r>
              <a:rPr lang="en-GB" dirty="0" smtClean="0"/>
              <a:t>The Engagement Model will be formative and summative assessment and </a:t>
            </a:r>
            <a:r>
              <a:rPr lang="en-GB" b="1" dirty="0" smtClean="0"/>
              <a:t>reporting which children are on this will be statutory</a:t>
            </a:r>
          </a:p>
          <a:p>
            <a:endParaRPr lang="en-GB" dirty="0"/>
          </a:p>
          <a:p>
            <a:r>
              <a:rPr lang="en-GB" b="1" dirty="0" smtClean="0">
                <a:solidFill>
                  <a:srgbClr val="FF0000"/>
                </a:solidFill>
              </a:rPr>
              <a:t>PIVATS is an assessment tool</a:t>
            </a:r>
            <a:r>
              <a:rPr lang="en-GB" dirty="0" smtClean="0"/>
              <a:t>. It is a </a:t>
            </a:r>
            <a:r>
              <a:rPr lang="en-GB" b="1" dirty="0" smtClean="0">
                <a:solidFill>
                  <a:srgbClr val="FF0000"/>
                </a:solidFill>
              </a:rPr>
              <a:t>resource </a:t>
            </a:r>
            <a:r>
              <a:rPr lang="en-GB" dirty="0" smtClean="0"/>
              <a:t>bought by schools to support assessment of children with additional needs. </a:t>
            </a:r>
            <a:r>
              <a:rPr lang="en-GB" b="1" dirty="0" smtClean="0">
                <a:solidFill>
                  <a:srgbClr val="FF0000"/>
                </a:solidFill>
              </a:rPr>
              <a:t>The PIVATS P Scale Milestones can still</a:t>
            </a:r>
            <a:r>
              <a:rPr lang="en-GB" dirty="0" smtClean="0"/>
              <a:t> </a:t>
            </a:r>
            <a:r>
              <a:rPr lang="en-GB" b="1" dirty="0" smtClean="0">
                <a:solidFill>
                  <a:srgbClr val="FF0000"/>
                </a:solidFill>
              </a:rPr>
              <a:t>be used for in school assessment. </a:t>
            </a:r>
          </a:p>
          <a:p>
            <a:r>
              <a:rPr lang="en-GB" b="1" dirty="0" smtClean="0"/>
              <a:t>PIVATS can be used to inform end of key stage assessments against pre-key stage standards </a:t>
            </a:r>
            <a:r>
              <a:rPr lang="en-GB" dirty="0" smtClean="0"/>
              <a:t>and </a:t>
            </a:r>
            <a:r>
              <a:rPr lang="en-GB" b="1" dirty="0" smtClean="0"/>
              <a:t>will support with the Engagement Model</a:t>
            </a:r>
            <a:endParaRPr lang="en-GB" b="1" dirty="0"/>
          </a:p>
        </p:txBody>
      </p:sp>
      <p:pic>
        <p:nvPicPr>
          <p:cNvPr id="4" name="Picture 3"/>
          <p:cNvPicPr>
            <a:picLocks noChangeAspect="1"/>
          </p:cNvPicPr>
          <p:nvPr/>
        </p:nvPicPr>
        <p:blipFill>
          <a:blip r:embed="rId2"/>
          <a:stretch>
            <a:fillRect/>
          </a:stretch>
        </p:blipFill>
        <p:spPr>
          <a:xfrm>
            <a:off x="9809922" y="88210"/>
            <a:ext cx="1444693" cy="1572364"/>
          </a:xfrm>
          <a:prstGeom prst="rect">
            <a:avLst/>
          </a:prstGeom>
        </p:spPr>
      </p:pic>
    </p:spTree>
    <p:extLst>
      <p:ext uri="{BB962C8B-B14F-4D97-AF65-F5344CB8AC3E}">
        <p14:creationId xmlns:p14="http://schemas.microsoft.com/office/powerpoint/2010/main" val="303994555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advClick="0" advTm="8000">
        <p15:prstTrans prst="wind"/>
      </p:transition>
    </mc:Choice>
    <mc:Fallback>
      <p:transition spd="slow" advClick="0" advTm="80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PIVATS to Inform End of Key Stage Assessments</a:t>
            </a:r>
            <a:endParaRPr lang="en-GB" dirty="0"/>
          </a:p>
        </p:txBody>
      </p:sp>
      <p:sp>
        <p:nvSpPr>
          <p:cNvPr id="3" name="Content Placeholder 2"/>
          <p:cNvSpPr>
            <a:spLocks noGrp="1"/>
          </p:cNvSpPr>
          <p:nvPr>
            <p:ph idx="1"/>
          </p:nvPr>
        </p:nvSpPr>
        <p:spPr/>
        <p:txBody>
          <a:bodyPr/>
          <a:lstStyle/>
          <a:p>
            <a:r>
              <a:rPr lang="en-GB" dirty="0" smtClean="0"/>
              <a:t>Guidance on how to use PIVATS to inform assessments against pre-key stage </a:t>
            </a:r>
            <a:r>
              <a:rPr lang="en-GB" smtClean="0"/>
              <a:t>standards </a:t>
            </a:r>
            <a:r>
              <a:rPr lang="en-GB">
                <a:solidFill>
                  <a:srgbClr val="00B050"/>
                </a:solidFill>
                <a:hlinkClick r:id="rId2"/>
              </a:rPr>
              <a:t>https://</a:t>
            </a:r>
            <a:r>
              <a:rPr lang="en-GB" smtClean="0">
                <a:solidFill>
                  <a:srgbClr val="00B050"/>
                </a:solidFill>
                <a:hlinkClick r:id="rId2"/>
              </a:rPr>
              <a:t>www.lancashire.gov.uk/media/911271/pre-key-stage-standards-and-pivats.pdf</a:t>
            </a:r>
            <a:endParaRPr lang="en-GB" smtClean="0">
              <a:solidFill>
                <a:srgbClr val="00B050"/>
              </a:solidFill>
            </a:endParaRPr>
          </a:p>
          <a:p>
            <a:pPr marL="0" indent="0">
              <a:buNone/>
            </a:pPr>
            <a:endParaRPr lang="en-GB" dirty="0">
              <a:solidFill>
                <a:srgbClr val="00B050"/>
              </a:solidFill>
            </a:endParaRPr>
          </a:p>
          <a:p>
            <a:r>
              <a:rPr lang="en-GB" dirty="0" smtClean="0"/>
              <a:t>Guidance on how to use PIVATS to inform assessments using the Engagement Model … coming soon…..</a:t>
            </a:r>
            <a:endParaRPr lang="en-GB" dirty="0"/>
          </a:p>
        </p:txBody>
      </p:sp>
      <p:pic>
        <p:nvPicPr>
          <p:cNvPr id="4" name="Picture 3"/>
          <p:cNvPicPr>
            <a:picLocks noChangeAspect="1"/>
          </p:cNvPicPr>
          <p:nvPr/>
        </p:nvPicPr>
        <p:blipFill>
          <a:blip r:embed="rId3"/>
          <a:stretch>
            <a:fillRect/>
          </a:stretch>
        </p:blipFill>
        <p:spPr>
          <a:xfrm>
            <a:off x="4105689" y="4331295"/>
            <a:ext cx="3543300" cy="1295400"/>
          </a:xfrm>
          <a:prstGeom prst="rect">
            <a:avLst/>
          </a:prstGeom>
        </p:spPr>
      </p:pic>
    </p:spTree>
    <p:extLst>
      <p:ext uri="{BB962C8B-B14F-4D97-AF65-F5344CB8AC3E}">
        <p14:creationId xmlns:p14="http://schemas.microsoft.com/office/powerpoint/2010/main" val="321371874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advClick="0" advTm="5000">
        <p15:prstTrans prst="origami"/>
      </p:transition>
    </mc:Choice>
    <mc:Fallback>
      <p:transition spd="slow" advClick="0" advTm="5000">
        <p:fade/>
      </p:transition>
    </mc:Fallback>
  </mc:AlternateContent>
  <p:timing>
    <p:tnLst>
      <p:par>
        <p:cTn id="1" dur="indefinite" restart="never" nodeType="tmRoot"/>
      </p:par>
    </p:tnLst>
  </p:timing>
</p:sld>
</file>

<file path=ppt/theme/theme1.xml><?xml version="1.0" encoding="utf-8"?>
<a:theme xmlns:a="http://schemas.openxmlformats.org/drawingml/2006/main" name="Lancashir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Corbel Bold"/>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6" charset="0"/>
            <a:ea typeface="ＭＳ Ｐゴシック" pitchFamily="-106" charset="-128"/>
            <a:cs typeface="ＭＳ Ｐゴシック" pitchFamily="-10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6" charset="0"/>
            <a:ea typeface="ＭＳ Ｐゴシック" pitchFamily="-106" charset="-128"/>
            <a:cs typeface="ＭＳ Ｐゴシック" pitchFamily="-10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Lancashire" id="{711E79E6-7E5F-4DA7-95A3-6766DA885734}" vid="{3474FA04-F3D2-4F55-B085-2BD914AC13F1}"/>
    </a:ext>
  </a:extLst>
</a:theme>
</file>

<file path=docProps/app.xml><?xml version="1.0" encoding="utf-8"?>
<Properties xmlns="http://schemas.openxmlformats.org/officeDocument/2006/extended-properties" xmlns:vt="http://schemas.openxmlformats.org/officeDocument/2006/docPropsVTypes">
  <Template>Lancashire</Template>
  <TotalTime>974</TotalTime>
  <Words>514</Words>
  <Application>Microsoft Office PowerPoint</Application>
  <PresentationFormat>Widescreen</PresentationFormat>
  <Paragraphs>35</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MS PGothic</vt:lpstr>
      <vt:lpstr>MS PGothic</vt:lpstr>
      <vt:lpstr>Arial</vt:lpstr>
      <vt:lpstr>Corbel</vt:lpstr>
      <vt:lpstr>Corbel Bold</vt:lpstr>
      <vt:lpstr>Lancashire</vt:lpstr>
      <vt:lpstr>  PIVATS and The Engagement Model  FAQS</vt:lpstr>
      <vt:lpstr>We are getting a lot of enquiries at the moment regarding the future of PIVATS once the Engagement Model becomes statutory.   The following slides will answer the most common of these. We hope you find them helpful.</vt:lpstr>
      <vt:lpstr>What is the Engagement Model?</vt:lpstr>
      <vt:lpstr>What is the Engagement Model?</vt:lpstr>
      <vt:lpstr>What is the Engagement Model?</vt:lpstr>
      <vt:lpstr>Can PIVATS still be used?</vt:lpstr>
      <vt:lpstr>Why the Confusion?</vt:lpstr>
      <vt:lpstr>Using PIVATS to Inform End of Key Stage Assessments</vt:lpstr>
    </vt:vector>
  </TitlesOfParts>
  <Company>Lancashire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PIVATS and The Engagement Model</dc:title>
  <dc:creator>Steph Johnson</dc:creator>
  <cp:lastModifiedBy>Gittins, Philip</cp:lastModifiedBy>
  <cp:revision>12</cp:revision>
  <dcterms:created xsi:type="dcterms:W3CDTF">2020-12-07T15:46:18Z</dcterms:created>
  <dcterms:modified xsi:type="dcterms:W3CDTF">2020-12-10T08:08:17Z</dcterms:modified>
</cp:coreProperties>
</file>