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750" r:id="rId5"/>
    <p:sldMasterId id="2147483662" r:id="rId6"/>
    <p:sldMasterId id="2147483790" r:id="rId7"/>
    <p:sldMasterId id="2147483774" r:id="rId8"/>
  </p:sldMasterIdLst>
  <p:notesMasterIdLst>
    <p:notesMasterId r:id="rId18"/>
  </p:notesMasterIdLst>
  <p:sldIdLst>
    <p:sldId id="3630" r:id="rId9"/>
    <p:sldId id="3749" r:id="rId10"/>
    <p:sldId id="3755" r:id="rId11"/>
    <p:sldId id="3671" r:id="rId12"/>
    <p:sldId id="3746" r:id="rId13"/>
    <p:sldId id="3739" r:id="rId14"/>
    <p:sldId id="3744" r:id="rId15"/>
    <p:sldId id="3756" r:id="rId16"/>
    <p:sldId id="36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ra Grogan" initials="DG [2]" lastIdx="3" clrIdx="6">
    <p:extLst>
      <p:ext uri="{19B8F6BF-5375-455C-9EA6-DF929625EA0E}">
        <p15:presenceInfo xmlns:p15="http://schemas.microsoft.com/office/powerpoint/2012/main" userId="S::dara.grogan@socitm.net::77bb6cd6-a5a4-42c9-9ea6-281f39c362f7" providerId="AD"/>
      </p:ext>
    </p:extLst>
  </p:cmAuthor>
  <p:cmAuthor id="1" name="Matthew Cornish" initials="MC" lastIdx="55" clrIdx="0">
    <p:extLst>
      <p:ext uri="{19B8F6BF-5375-455C-9EA6-DF929625EA0E}">
        <p15:presenceInfo xmlns:p15="http://schemas.microsoft.com/office/powerpoint/2012/main" userId="S::Matthew.Cornish@socitm.net::10b1a7d6-cdd9-4280-8e49-b583753e2b23" providerId="AD"/>
      </p:ext>
    </p:extLst>
  </p:cmAuthor>
  <p:cmAuthor id="8" name="Leach, Allison" initials="LA" lastIdx="2" clrIdx="7">
    <p:extLst>
      <p:ext uri="{19B8F6BF-5375-455C-9EA6-DF929625EA0E}">
        <p15:presenceInfo xmlns:p15="http://schemas.microsoft.com/office/powerpoint/2012/main" userId="S::Allison.Leach@btlancashire.co.uk::40fd0907-0917-4d72-a685-c9205e170884" providerId="AD"/>
      </p:ext>
    </p:extLst>
  </p:cmAuthor>
  <p:cmAuthor id="2" name="Justin.Fiume" initials="Ju" lastIdx="10" clrIdx="1">
    <p:extLst>
      <p:ext uri="{19B8F6BF-5375-455C-9EA6-DF929625EA0E}">
        <p15:presenceInfo xmlns:p15="http://schemas.microsoft.com/office/powerpoint/2012/main" userId="S::justin.fiume_socitm.net#ext#@lancashirecc.onmicrosoft.com::64c822d4-c599-4cff-bc37-aaf40173b2d5" providerId="AD"/>
      </p:ext>
    </p:extLst>
  </p:cmAuthor>
  <p:cmAuthor id="3" name="Jodie.yates" initials="Jo" lastIdx="3" clrIdx="2">
    <p:extLst>
      <p:ext uri="{19B8F6BF-5375-455C-9EA6-DF929625EA0E}">
        <p15:presenceInfo xmlns:p15="http://schemas.microsoft.com/office/powerpoint/2012/main" userId="S::jodie.yates_socitm.net#ext#@lancashirecc.onmicrosoft.com::55056c52-c268-4ab0-816e-e31c7a0148cf" providerId="AD"/>
      </p:ext>
    </p:extLst>
  </p:cmAuthor>
  <p:cmAuthor id="4" name="Tineke Tammes" initials="TT" lastIdx="2" clrIdx="3">
    <p:extLst>
      <p:ext uri="{19B8F6BF-5375-455C-9EA6-DF929625EA0E}">
        <p15:presenceInfo xmlns:p15="http://schemas.microsoft.com/office/powerpoint/2012/main" userId="S::tineke.tammes_socitm.net#ext#@lancashirecc.onmicrosoft.com::9a1f505f-f2dc-44d5-8bb3-0c3aa637ca37" providerId="AD"/>
      </p:ext>
    </p:extLst>
  </p:cmAuthor>
  <p:cmAuthor id="5" name="Dara Grogan" initials="DG" lastIdx="3" clrIdx="4">
    <p:extLst>
      <p:ext uri="{19B8F6BF-5375-455C-9EA6-DF929625EA0E}">
        <p15:presenceInfo xmlns:p15="http://schemas.microsoft.com/office/powerpoint/2012/main" userId="S::dara.grogan_socitm.net#ext#@lancashirecc.onmicrosoft.com::17826c62-796a-4cb1-9e69-af53183961aa" providerId="AD"/>
      </p:ext>
    </p:extLst>
  </p:cmAuthor>
  <p:cmAuthor id="6" name="Matthew Cornish" initials="MC [2]" lastIdx="6" clrIdx="5">
    <p:extLst>
      <p:ext uri="{19B8F6BF-5375-455C-9EA6-DF929625EA0E}">
        <p15:presenceInfo xmlns:p15="http://schemas.microsoft.com/office/powerpoint/2012/main" userId="S::matthew.cornish_socitm.net#ext#@lancashirecc.onmicrosoft.com::18fdc3ec-0fd1-4864-bdb1-28eac5376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41"/>
    <a:srgbClr val="FF7E79"/>
    <a:srgbClr val="CFD0D0"/>
    <a:srgbClr val="FF2600"/>
    <a:srgbClr val="00A2A2"/>
    <a:srgbClr val="008BED"/>
    <a:srgbClr val="0096FF"/>
    <a:srgbClr val="0432FF"/>
    <a:srgbClr val="FF9300"/>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76"/>
    <p:restoredTop sz="96842"/>
  </p:normalViewPr>
  <p:slideViewPr>
    <p:cSldViewPr snapToGrid="0">
      <p:cViewPr varScale="1">
        <p:scale>
          <a:sx n="114" d="100"/>
          <a:sy n="114"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3B5E6-9A68-A247-8BFB-B63F7F28C0DD}"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C9B52-EF7B-6646-9C60-10ECAD8EF1C2}" type="slidenum">
              <a:rPr lang="en-US" smtClean="0"/>
              <a:t>‹#›</a:t>
            </a:fld>
            <a:endParaRPr lang="en-US"/>
          </a:p>
        </p:txBody>
      </p:sp>
    </p:spTree>
    <p:extLst>
      <p:ext uri="{BB962C8B-B14F-4D97-AF65-F5344CB8AC3E}">
        <p14:creationId xmlns:p14="http://schemas.microsoft.com/office/powerpoint/2010/main" val="106780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buClr>
                <a:srgbClr val="CE1141"/>
              </a:buClr>
              <a:buFont typeface="System Font Regular"/>
              <a:buNone/>
            </a:pPr>
            <a:endParaRPr lang="en-GB" sz="1200" dirty="0">
              <a:cs typeface="Calibri"/>
            </a:endParaRPr>
          </a:p>
        </p:txBody>
      </p:sp>
      <p:sp>
        <p:nvSpPr>
          <p:cNvPr id="4" name="Slide Number Placeholder 3"/>
          <p:cNvSpPr>
            <a:spLocks noGrp="1"/>
          </p:cNvSpPr>
          <p:nvPr>
            <p:ph type="sldNum" sz="quarter" idx="5"/>
          </p:nvPr>
        </p:nvSpPr>
        <p:spPr/>
        <p:txBody>
          <a:bodyPr/>
          <a:lstStyle/>
          <a:p>
            <a:fld id="{D0CC9B52-EF7B-6646-9C60-10ECAD8EF1C2}" type="slidenum">
              <a:rPr lang="en-US" smtClean="0"/>
              <a:t>3</a:t>
            </a:fld>
            <a:endParaRPr lang="en-US"/>
          </a:p>
        </p:txBody>
      </p:sp>
    </p:spTree>
    <p:extLst>
      <p:ext uri="{BB962C8B-B14F-4D97-AF65-F5344CB8AC3E}">
        <p14:creationId xmlns:p14="http://schemas.microsoft.com/office/powerpoint/2010/main" val="252267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CC9B52-EF7B-6646-9C60-10ECAD8EF1C2}" type="slidenum">
              <a:rPr lang="en-US" smtClean="0"/>
              <a:t>4</a:t>
            </a:fld>
            <a:endParaRPr lang="en-US"/>
          </a:p>
        </p:txBody>
      </p:sp>
    </p:spTree>
    <p:extLst>
      <p:ext uri="{BB962C8B-B14F-4D97-AF65-F5344CB8AC3E}">
        <p14:creationId xmlns:p14="http://schemas.microsoft.com/office/powerpoint/2010/main" val="7586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C9B52-EF7B-6646-9C60-10ECAD8EF1C2}" type="slidenum">
              <a:rPr lang="en-US" smtClean="0"/>
              <a:t>7</a:t>
            </a:fld>
            <a:endParaRPr lang="en-US"/>
          </a:p>
        </p:txBody>
      </p:sp>
    </p:spTree>
    <p:extLst>
      <p:ext uri="{BB962C8B-B14F-4D97-AF65-F5344CB8AC3E}">
        <p14:creationId xmlns:p14="http://schemas.microsoft.com/office/powerpoint/2010/main" val="419473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C9B52-EF7B-6646-9C60-10ECAD8EF1C2}" type="slidenum">
              <a:rPr lang="en-US" smtClean="0"/>
              <a:t>9</a:t>
            </a:fld>
            <a:endParaRPr lang="en-US"/>
          </a:p>
        </p:txBody>
      </p:sp>
    </p:spTree>
    <p:extLst>
      <p:ext uri="{BB962C8B-B14F-4D97-AF65-F5344CB8AC3E}">
        <p14:creationId xmlns:p14="http://schemas.microsoft.com/office/powerpoint/2010/main" val="281792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3251-07A1-E14D-BF24-A7DC8BF643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68D3C05-D732-6646-8948-22587C74E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0005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C75B-5571-5740-B967-B442D3FDFD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FA36A7-68D5-B74D-84A7-327309224B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7550AF-0692-404C-8F38-660F55449EC0}"/>
              </a:ext>
            </a:extLst>
          </p:cNvPr>
          <p:cNvSpPr>
            <a:spLocks noGrp="1"/>
          </p:cNvSpPr>
          <p:nvPr>
            <p:ph type="dt" sz="half" idx="10"/>
          </p:nvPr>
        </p:nvSpPr>
        <p:spPr>
          <a:xfrm>
            <a:off x="838200" y="6356350"/>
            <a:ext cx="2743200" cy="365125"/>
          </a:xfrm>
          <a:prstGeom prst="rect">
            <a:avLst/>
          </a:prstGeom>
        </p:spPr>
        <p:txBody>
          <a:bodyPr/>
          <a:lstStyle/>
          <a:p>
            <a:fld id="{68E2DE95-5EA7-8644-8508-C3F7F54E5B9B}" type="datetime1">
              <a:rPr lang="en-GB" smtClean="0"/>
              <a:t>18/10/2021</a:t>
            </a:fld>
            <a:endParaRPr lang="en-US"/>
          </a:p>
        </p:txBody>
      </p:sp>
      <p:sp>
        <p:nvSpPr>
          <p:cNvPr id="5" name="Footer Placeholder 4">
            <a:extLst>
              <a:ext uri="{FF2B5EF4-FFF2-40B4-BE49-F238E27FC236}">
                <a16:creationId xmlns:a16="http://schemas.microsoft.com/office/drawing/2014/main" id="{159E99E6-CB0B-514C-885C-C4340D52D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19A726-8286-DE4C-912C-51661D61ABFA}"/>
              </a:ext>
            </a:extLst>
          </p:cNvPr>
          <p:cNvSpPr>
            <a:spLocks noGrp="1"/>
          </p:cNvSpPr>
          <p:nvPr>
            <p:ph type="sldNum" sz="quarter" idx="12"/>
          </p:nvPr>
        </p:nvSpPr>
        <p:spPr>
          <a:xfrm>
            <a:off x="8610600" y="6356350"/>
            <a:ext cx="2743200" cy="365125"/>
          </a:xfrm>
          <a:prstGeom prst="rect">
            <a:avLst/>
          </a:prstGeom>
        </p:spPr>
        <p:txBody>
          <a:bodyPr/>
          <a:lstStyle/>
          <a:p>
            <a:fld id="{EE9256E1-A63D-A048-96B9-6233FF575F72}" type="slidenum">
              <a:rPr lang="en-US" smtClean="0"/>
              <a:t>‹#›</a:t>
            </a:fld>
            <a:endParaRPr lang="en-US"/>
          </a:p>
        </p:txBody>
      </p:sp>
    </p:spTree>
    <p:extLst>
      <p:ext uri="{BB962C8B-B14F-4D97-AF65-F5344CB8AC3E}">
        <p14:creationId xmlns:p14="http://schemas.microsoft.com/office/powerpoint/2010/main" val="221924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9308AC-8DFF-234F-ACBE-37DB90ADFC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DD0726-AA66-D041-BA2C-E36EE6B3B3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52EB72-C7AD-CD42-BBCB-8939ABC41C09}"/>
              </a:ext>
            </a:extLst>
          </p:cNvPr>
          <p:cNvSpPr>
            <a:spLocks noGrp="1"/>
          </p:cNvSpPr>
          <p:nvPr>
            <p:ph type="dt" sz="half" idx="10"/>
          </p:nvPr>
        </p:nvSpPr>
        <p:spPr>
          <a:xfrm>
            <a:off x="838200" y="6356350"/>
            <a:ext cx="2743200" cy="365125"/>
          </a:xfrm>
          <a:prstGeom prst="rect">
            <a:avLst/>
          </a:prstGeom>
        </p:spPr>
        <p:txBody>
          <a:bodyPr/>
          <a:lstStyle/>
          <a:p>
            <a:fld id="{F3DB963A-ABC5-ED4D-A554-D4D77288B60F}" type="datetime1">
              <a:rPr lang="en-GB" smtClean="0"/>
              <a:t>18/10/2021</a:t>
            </a:fld>
            <a:endParaRPr lang="en-US"/>
          </a:p>
        </p:txBody>
      </p:sp>
      <p:sp>
        <p:nvSpPr>
          <p:cNvPr id="5" name="Footer Placeholder 4">
            <a:extLst>
              <a:ext uri="{FF2B5EF4-FFF2-40B4-BE49-F238E27FC236}">
                <a16:creationId xmlns:a16="http://schemas.microsoft.com/office/drawing/2014/main" id="{2B206E69-8202-A940-BEBE-BD9A782799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849B3D-140F-F542-835D-95D00F1EE3CA}"/>
              </a:ext>
            </a:extLst>
          </p:cNvPr>
          <p:cNvSpPr>
            <a:spLocks noGrp="1"/>
          </p:cNvSpPr>
          <p:nvPr>
            <p:ph type="sldNum" sz="quarter" idx="12"/>
          </p:nvPr>
        </p:nvSpPr>
        <p:spPr>
          <a:xfrm>
            <a:off x="8610600" y="6356350"/>
            <a:ext cx="2743200" cy="365125"/>
          </a:xfrm>
          <a:prstGeom prst="rect">
            <a:avLst/>
          </a:prstGeom>
        </p:spPr>
        <p:txBody>
          <a:bodyPr/>
          <a:lstStyle/>
          <a:p>
            <a:fld id="{EE9256E1-A63D-A048-96B9-6233FF575F72}" type="slidenum">
              <a:rPr lang="en-US" smtClean="0"/>
              <a:t>‹#›</a:t>
            </a:fld>
            <a:endParaRPr lang="en-US"/>
          </a:p>
        </p:txBody>
      </p:sp>
    </p:spTree>
    <p:extLst>
      <p:ext uri="{BB962C8B-B14F-4D97-AF65-F5344CB8AC3E}">
        <p14:creationId xmlns:p14="http://schemas.microsoft.com/office/powerpoint/2010/main" val="345341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_Bkank">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3DC158D-8AB5-DB46-8768-361895442EF2}"/>
              </a:ext>
            </a:extLst>
          </p:cNvPr>
          <p:cNvSpPr>
            <a:spLocks noGrp="1"/>
          </p:cNvSpPr>
          <p:nvPr>
            <p:ph type="title" hasCustomPrompt="1"/>
          </p:nvPr>
        </p:nvSpPr>
        <p:spPr>
          <a:xfrm>
            <a:off x="304791" y="308346"/>
            <a:ext cx="6434676" cy="721554"/>
          </a:xfrm>
          <a:prstGeom prst="rect">
            <a:avLst/>
          </a:prstGeom>
        </p:spPr>
        <p:txBody>
          <a:bodyPr/>
          <a:lstStyle>
            <a:lvl1pPr algn="l">
              <a:defRPr sz="2700" b="1">
                <a:solidFill>
                  <a:srgbClr val="1E3555"/>
                </a:solidFill>
                <a:latin typeface="Corbel" panose="020B0503020204020204" pitchFamily="34" charset="0"/>
              </a:defRPr>
            </a:lvl1pPr>
          </a:lstStyle>
          <a:p>
            <a:r>
              <a:rPr lang="en-US" dirty="0"/>
              <a:t>Main Header</a:t>
            </a:r>
          </a:p>
        </p:txBody>
      </p:sp>
      <p:sp>
        <p:nvSpPr>
          <p:cNvPr id="7" name="Text Placeholder 13">
            <a:extLst>
              <a:ext uri="{FF2B5EF4-FFF2-40B4-BE49-F238E27FC236}">
                <a16:creationId xmlns:a16="http://schemas.microsoft.com/office/drawing/2014/main" id="{C29EE26E-8BA8-3A43-A8BE-BE78CD54A286}"/>
              </a:ext>
            </a:extLst>
          </p:cNvPr>
          <p:cNvSpPr>
            <a:spLocks noGrp="1"/>
          </p:cNvSpPr>
          <p:nvPr>
            <p:ph type="body" sz="quarter" idx="12" hasCustomPrompt="1"/>
          </p:nvPr>
        </p:nvSpPr>
        <p:spPr>
          <a:xfrm>
            <a:off x="304792" y="868261"/>
            <a:ext cx="5782859" cy="823912"/>
          </a:xfrm>
          <a:prstGeom prst="rect">
            <a:avLst/>
          </a:prstGeom>
        </p:spPr>
        <p:txBody>
          <a:bodyPr/>
          <a:lstStyle>
            <a:lvl1pPr marL="0" indent="0" algn="l">
              <a:buNone/>
              <a:defRPr sz="1350" b="0">
                <a:solidFill>
                  <a:srgbClr val="E63747"/>
                </a:solidFill>
              </a:defRPr>
            </a:lvl1pPr>
          </a:lstStyle>
          <a:p>
            <a:pPr lvl="0"/>
            <a:r>
              <a:rPr lang="en-US" dirty="0"/>
              <a:t>Sub-Header (if needed)</a:t>
            </a:r>
          </a:p>
        </p:txBody>
      </p:sp>
    </p:spTree>
    <p:extLst>
      <p:ext uri="{BB962C8B-B14F-4D97-AF65-F5344CB8AC3E}">
        <p14:creationId xmlns:p14="http://schemas.microsoft.com/office/powerpoint/2010/main" val="117793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1">
    <p:spTree>
      <p:nvGrpSpPr>
        <p:cNvPr id="1" name="Shape 36"/>
        <p:cNvGrpSpPr/>
        <p:nvPr/>
      </p:nvGrpSpPr>
      <p:grpSpPr>
        <a:xfrm>
          <a:off x="0" y="0"/>
          <a:ext cx="0" cy="0"/>
          <a:chOff x="0" y="0"/>
          <a:chExt cx="0" cy="0"/>
        </a:xfrm>
      </p:grpSpPr>
      <p:sp>
        <p:nvSpPr>
          <p:cNvPr id="38" name="Shape 38"/>
          <p:cNvSpPr txBox="1">
            <a:spLocks noGrp="1"/>
          </p:cNvSpPr>
          <p:nvPr>
            <p:ph type="title" hasCustomPrompt="1"/>
          </p:nvPr>
        </p:nvSpPr>
        <p:spPr>
          <a:xfrm>
            <a:off x="719667" y="332657"/>
            <a:ext cx="10674333" cy="503426"/>
          </a:xfrm>
          <a:prstGeom prst="rect">
            <a:avLst/>
          </a:prstGeom>
        </p:spPr>
        <p:txBody>
          <a:bodyPr lIns="0" tIns="0" rIns="0" bIns="0" anchor="t" anchorCtr="0">
            <a:noAutofit/>
          </a:bodyPr>
          <a:lstStyle>
            <a:lvl1pPr lvl="0" rtl="0">
              <a:spcBef>
                <a:spcPts val="0"/>
              </a:spcBef>
              <a:buClr>
                <a:srgbClr val="444444"/>
              </a:buClr>
              <a:buSzPct val="100000"/>
              <a:buFont typeface="Open Sans"/>
              <a:defRPr sz="2000" b="0">
                <a:solidFill>
                  <a:schemeClr val="tx2"/>
                </a:solidFill>
                <a:latin typeface="+mj-lt"/>
                <a:ea typeface="Open Sans"/>
                <a:cs typeface="Open Sans"/>
                <a:sym typeface="Open Sans"/>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GB"/>
              <a:t>Slide title</a:t>
            </a:r>
            <a:endParaRPr/>
          </a:p>
        </p:txBody>
      </p:sp>
      <p:sp>
        <p:nvSpPr>
          <p:cNvPr id="3" name="Text Placeholder 2"/>
          <p:cNvSpPr>
            <a:spLocks noGrp="1"/>
          </p:cNvSpPr>
          <p:nvPr>
            <p:ph type="body" sz="quarter" idx="10"/>
          </p:nvPr>
        </p:nvSpPr>
        <p:spPr>
          <a:xfrm>
            <a:off x="719667" y="1701799"/>
            <a:ext cx="10752667" cy="4320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056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7714-F0B8-5A4E-B015-822F6CD1E0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686809-AD42-BD4F-AF7F-84D2DB6AC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51CE6C-6449-D54D-84F3-0ADA230EC3AF}"/>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0E4ADB49-D750-AB47-AAB7-5703D560D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A6761-975E-AE42-93A9-4DA2A7ACD141}"/>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65235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15A1-2396-7047-B8F8-89172E60DB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90773A-F82F-2B4D-B180-866B1C431A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6B0028-DFAC-B54A-8529-3E7C1BE075B7}"/>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19E9DF04-F124-C349-81F2-08BADB911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39D50-4446-A545-BBE6-C523A2F76423}"/>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71497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5BF-89A8-954C-9243-B20600AD1C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380513B-969E-124D-BA58-7DCA55A32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F711F0-654B-AE4F-952A-A23CBAF7FA74}"/>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7CDC3035-D47F-FB46-BF4F-B2468FFA4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6ABCA-2AC2-844F-91A6-8EFEF1555352}"/>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999625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C6E8-A7CC-2644-81D9-3AADE17D36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C3058F-C4EE-7145-9ECD-846098B77C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794E0E-21B4-3744-A3DC-3474B6338B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AE2DCA-D874-2248-AA36-D06D2BF87DCE}"/>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6" name="Footer Placeholder 5">
            <a:extLst>
              <a:ext uri="{FF2B5EF4-FFF2-40B4-BE49-F238E27FC236}">
                <a16:creationId xmlns:a16="http://schemas.microsoft.com/office/drawing/2014/main" id="{C4A93CDE-6C30-2E4D-99C5-EDDC2E9C2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45E2C-071C-614E-AA07-BD7595D9FD2A}"/>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291394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0F59-BA82-8749-AC78-45C57C11F7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F70502-E616-7443-A4EE-C91CE310F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7E7943-AAD0-6841-8583-89FE3A7112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ED638FB-FA54-F445-9332-744ACB4DC1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4B70AC-5705-8645-924D-1596DDF615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D701EA-69EE-644E-B8E0-A10B165785C0}"/>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8" name="Footer Placeholder 7">
            <a:extLst>
              <a:ext uri="{FF2B5EF4-FFF2-40B4-BE49-F238E27FC236}">
                <a16:creationId xmlns:a16="http://schemas.microsoft.com/office/drawing/2014/main" id="{9E034D16-6FD6-F34C-82FF-27DB1DB08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260AB-4440-9744-992D-2E2AE6CA6518}"/>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3387434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C43D-628E-0945-BC8C-2DF04C542A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252B56A-2E4C-E24C-AE0F-18B06D0A58E8}"/>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4" name="Footer Placeholder 3">
            <a:extLst>
              <a:ext uri="{FF2B5EF4-FFF2-40B4-BE49-F238E27FC236}">
                <a16:creationId xmlns:a16="http://schemas.microsoft.com/office/drawing/2014/main" id="{989B115D-6D7D-944D-A381-643FE99F99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2FD69-74E1-2F4B-8CEF-47B3D0CE4F2E}"/>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77814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DD9A-BB7F-BA41-9F79-1114E16EB2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C32F93-F9AF-364F-98D5-7957AB1EB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5851E4-2F77-6441-8BFA-8BFC13E1B6A5}"/>
              </a:ext>
            </a:extLst>
          </p:cNvPr>
          <p:cNvSpPr>
            <a:spLocks noGrp="1"/>
          </p:cNvSpPr>
          <p:nvPr>
            <p:ph type="dt" sz="half" idx="10"/>
          </p:nvPr>
        </p:nvSpPr>
        <p:spPr>
          <a:xfrm>
            <a:off x="838200" y="6356350"/>
            <a:ext cx="2743200" cy="365125"/>
          </a:xfrm>
          <a:prstGeom prst="rect">
            <a:avLst/>
          </a:prstGeom>
        </p:spPr>
        <p:txBody>
          <a:bodyPr/>
          <a:lstStyle/>
          <a:p>
            <a:fld id="{416469F5-0619-584B-B6EB-E50A4716166E}" type="datetime1">
              <a:rPr lang="en-GB" smtClean="0"/>
              <a:t>18/10/2021</a:t>
            </a:fld>
            <a:endParaRPr lang="en-US"/>
          </a:p>
        </p:txBody>
      </p:sp>
      <p:sp>
        <p:nvSpPr>
          <p:cNvPr id="6" name="Slide Number Placeholder 5">
            <a:extLst>
              <a:ext uri="{FF2B5EF4-FFF2-40B4-BE49-F238E27FC236}">
                <a16:creationId xmlns:a16="http://schemas.microsoft.com/office/drawing/2014/main" id="{1D417174-407F-7B43-94D8-B92D8DEDBB5A}"/>
              </a:ext>
            </a:extLst>
          </p:cNvPr>
          <p:cNvSpPr>
            <a:spLocks noGrp="1"/>
          </p:cNvSpPr>
          <p:nvPr>
            <p:ph type="sldNum" sz="quarter" idx="12"/>
          </p:nvPr>
        </p:nvSpPr>
        <p:spPr>
          <a:xfrm>
            <a:off x="9348730" y="153854"/>
            <a:ext cx="2743200" cy="365125"/>
          </a:xfrm>
          <a:prstGeom prst="rect">
            <a:avLst/>
          </a:prstGeom>
        </p:spPr>
        <p:txBody>
          <a:bodyPr/>
          <a:lstStyle>
            <a:lvl1pPr algn="r">
              <a:defRPr/>
            </a:lvl1pPr>
          </a:lstStyle>
          <a:p>
            <a:pPr algn="r"/>
            <a:fld id="{EE9256E1-A63D-A048-96B9-6233FF575F72}" type="slidenum">
              <a:rPr lang="en-US" smtClean="0"/>
              <a:pPr algn="r"/>
              <a:t>‹#›</a:t>
            </a:fld>
            <a:endParaRPr lang="en-US"/>
          </a:p>
        </p:txBody>
      </p:sp>
    </p:spTree>
    <p:extLst>
      <p:ext uri="{BB962C8B-B14F-4D97-AF65-F5344CB8AC3E}">
        <p14:creationId xmlns:p14="http://schemas.microsoft.com/office/powerpoint/2010/main" val="3252116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2455A-26D6-4A41-8DC6-77CA87547472}"/>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3" name="Footer Placeholder 2">
            <a:extLst>
              <a:ext uri="{FF2B5EF4-FFF2-40B4-BE49-F238E27FC236}">
                <a16:creationId xmlns:a16="http://schemas.microsoft.com/office/drawing/2014/main" id="{9F55816D-96EC-FE43-B26F-79262038D5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892C7-7DD3-6E4A-921C-16498D545B94}"/>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192375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5EF3-5CCD-294D-9C1A-214ED1E593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B29B77-2E54-3D43-B990-787F0EB15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D82C86-D34A-B944-927E-5EE0EC554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C056D4-05B1-2742-8258-227AA025B4F8}"/>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6" name="Footer Placeholder 5">
            <a:extLst>
              <a:ext uri="{FF2B5EF4-FFF2-40B4-BE49-F238E27FC236}">
                <a16:creationId xmlns:a16="http://schemas.microsoft.com/office/drawing/2014/main" id="{17AC95BB-BD14-214A-94DD-808E01472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4FB28-95B7-084C-8431-1EB2F8C4FF31}"/>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301530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55C9-3611-614A-8182-F03D6B8A14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BEF7B9-8CBD-1949-BE65-47FF4EA561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B18F4-9C6D-674A-BECB-0368BDD7A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64FDCD-CB34-E74F-BC1A-55404A99FFF0}"/>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6" name="Footer Placeholder 5">
            <a:extLst>
              <a:ext uri="{FF2B5EF4-FFF2-40B4-BE49-F238E27FC236}">
                <a16:creationId xmlns:a16="http://schemas.microsoft.com/office/drawing/2014/main" id="{DE374BD3-AB71-FB4F-9008-6ED6D6D4A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507DE-E675-5242-BBA7-1F35FA23B2D6}"/>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89273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EC55-0F96-CF4E-8B26-415DC91810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F99605-08A3-B44C-9004-5B6C2EAD2B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0EAE98-47FD-8540-95C9-DD7F5785D563}"/>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B634D938-738A-874B-876F-6E20A84AA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71B53-28E4-8B4A-B734-7979E5AE54BB}"/>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4148309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07F3B-F0DF-D045-93B2-316F54EF60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18290C-3723-FF47-80EC-AAD6F08C6AB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EBDD73-46B3-234E-BBAD-88A5CAF6931C}"/>
              </a:ext>
            </a:extLst>
          </p:cNvPr>
          <p:cNvSpPr>
            <a:spLocks noGrp="1"/>
          </p:cNvSpPr>
          <p:nvPr>
            <p:ph type="dt" sz="half" idx="10"/>
          </p:nvPr>
        </p:nvSpPr>
        <p:spPr/>
        <p:txBody>
          <a:body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AABF3499-DDF7-234C-9B19-68E6F1AC1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749B6-0012-C540-80FA-C2E56029EB4E}"/>
              </a:ext>
            </a:extLst>
          </p:cNvPr>
          <p:cNvSpPr>
            <a:spLocks noGrp="1"/>
          </p:cNvSpPr>
          <p:nvPr>
            <p:ph type="sldNum" sz="quarter" idx="12"/>
          </p:nvPr>
        </p:nvSpPr>
        <p:spPr/>
        <p:txBody>
          <a:bodyPr/>
          <a:lstStyle/>
          <a:p>
            <a:fld id="{4CD1FD48-513E-1B4C-A970-38DE0A6814F3}" type="slidenum">
              <a:rPr lang="en-US" smtClean="0"/>
              <a:t>‹#›</a:t>
            </a:fld>
            <a:endParaRPr lang="en-US"/>
          </a:p>
        </p:txBody>
      </p:sp>
    </p:spTree>
    <p:extLst>
      <p:ext uri="{BB962C8B-B14F-4D97-AF65-F5344CB8AC3E}">
        <p14:creationId xmlns:p14="http://schemas.microsoft.com/office/powerpoint/2010/main" val="3412786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8AFB-7872-7043-84EA-E1DAC7FACA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AB2E7-742F-DE45-992A-A0A1AB19E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C6C9B3-D283-3A49-B061-AD0F5DECD417}"/>
              </a:ext>
            </a:extLst>
          </p:cNvPr>
          <p:cNvSpPr>
            <a:spLocks noGrp="1"/>
          </p:cNvSpPr>
          <p:nvPr>
            <p:ph type="dt" sz="half" idx="10"/>
          </p:nvPr>
        </p:nvSpPr>
        <p:spPr/>
        <p:txBody>
          <a:bodyPr/>
          <a:lstStyle/>
          <a:p>
            <a:fld id="{14844613-2E1C-664B-86B4-3B9F81E58B79}" type="datetime1">
              <a:rPr lang="en-GB" smtClean="0"/>
              <a:t>18/10/2021</a:t>
            </a:fld>
            <a:endParaRPr lang="en-US"/>
          </a:p>
        </p:txBody>
      </p:sp>
    </p:spTree>
    <p:extLst>
      <p:ext uri="{BB962C8B-B14F-4D97-AF65-F5344CB8AC3E}">
        <p14:creationId xmlns:p14="http://schemas.microsoft.com/office/powerpoint/2010/main" val="2563490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BCE7-C344-D049-AC36-9BFD571134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A2E732-9457-B54A-AB3E-9EEB416547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CFAF5-7944-9844-8E69-2701DD31102A}"/>
              </a:ext>
            </a:extLst>
          </p:cNvPr>
          <p:cNvSpPr>
            <a:spLocks noGrp="1"/>
          </p:cNvSpPr>
          <p:nvPr>
            <p:ph type="dt" sz="half" idx="10"/>
          </p:nvPr>
        </p:nvSpPr>
        <p:spPr/>
        <p:txBody>
          <a:bodyPr/>
          <a:lstStyle/>
          <a:p>
            <a:fld id="{C62420EB-4A3A-904F-927C-EE16D97BE4E6}" type="datetime1">
              <a:rPr lang="en-GB" smtClean="0"/>
              <a:t>18/10/2021</a:t>
            </a:fld>
            <a:endParaRPr lang="en-US"/>
          </a:p>
        </p:txBody>
      </p:sp>
      <p:sp>
        <p:nvSpPr>
          <p:cNvPr id="5" name="Footer Placeholder 4">
            <a:extLst>
              <a:ext uri="{FF2B5EF4-FFF2-40B4-BE49-F238E27FC236}">
                <a16:creationId xmlns:a16="http://schemas.microsoft.com/office/drawing/2014/main" id="{5AC0379A-E647-A14B-B376-1D90978152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FD6BBD-DADF-F341-AF16-D59BCF7072B7}"/>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1986880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9BEB-DFFA-8247-92A9-DDC4CF8E5E5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EB670B-9D07-D64A-954C-F97B2B813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227CD9-AA74-3E47-9A62-7C718BACCD39}"/>
              </a:ext>
            </a:extLst>
          </p:cNvPr>
          <p:cNvSpPr>
            <a:spLocks noGrp="1"/>
          </p:cNvSpPr>
          <p:nvPr>
            <p:ph type="dt" sz="half" idx="10"/>
          </p:nvPr>
        </p:nvSpPr>
        <p:spPr/>
        <p:txBody>
          <a:bodyPr/>
          <a:lstStyle/>
          <a:p>
            <a:fld id="{8DBD1C09-2F59-5C4B-8201-2AA93578F4BE}" type="datetime1">
              <a:rPr lang="en-GB" smtClean="0"/>
              <a:t>18/10/2021</a:t>
            </a:fld>
            <a:endParaRPr lang="en-US"/>
          </a:p>
        </p:txBody>
      </p:sp>
      <p:sp>
        <p:nvSpPr>
          <p:cNvPr id="5" name="Footer Placeholder 4">
            <a:extLst>
              <a:ext uri="{FF2B5EF4-FFF2-40B4-BE49-F238E27FC236}">
                <a16:creationId xmlns:a16="http://schemas.microsoft.com/office/drawing/2014/main" id="{E3050D39-E10A-1744-8E6B-B13DCB08A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4D85A9-7AE9-D444-911A-2ED2E544049F}"/>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8053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E71-0C84-D145-A8EA-7A50F0B45D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40F08A-584F-424E-927B-F448C52E80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03F6749-D810-2346-A72B-3ECE37791F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BE73DA-DF62-0E4D-AF96-EADF89F2E5F3}"/>
              </a:ext>
            </a:extLst>
          </p:cNvPr>
          <p:cNvSpPr>
            <a:spLocks noGrp="1"/>
          </p:cNvSpPr>
          <p:nvPr>
            <p:ph type="dt" sz="half" idx="10"/>
          </p:nvPr>
        </p:nvSpPr>
        <p:spPr/>
        <p:txBody>
          <a:bodyPr/>
          <a:lstStyle/>
          <a:p>
            <a:fld id="{50560AFC-BE30-C84E-B50A-D99AC48E2145}" type="datetime1">
              <a:rPr lang="en-GB" smtClean="0"/>
              <a:t>18/10/2021</a:t>
            </a:fld>
            <a:endParaRPr lang="en-US"/>
          </a:p>
        </p:txBody>
      </p:sp>
      <p:sp>
        <p:nvSpPr>
          <p:cNvPr id="6" name="Footer Placeholder 5">
            <a:extLst>
              <a:ext uri="{FF2B5EF4-FFF2-40B4-BE49-F238E27FC236}">
                <a16:creationId xmlns:a16="http://schemas.microsoft.com/office/drawing/2014/main" id="{9AD931BC-716A-2444-8721-4291BC42EA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CCFA53-309C-9C47-A8F5-629C3830435F}"/>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124670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B4E3-EED7-C648-A5F9-829F18C887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5F83BF-BD41-7B46-B5A2-49A50081D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4D455F-D28B-3144-9C0B-901BDE7AA7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94AC3A-0533-7347-B197-12EF5E3CF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933BF2-8F46-A748-8C3A-603A775F4C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5A16AB7-A3D8-6645-822C-91301E8ED34F}"/>
              </a:ext>
            </a:extLst>
          </p:cNvPr>
          <p:cNvSpPr>
            <a:spLocks noGrp="1"/>
          </p:cNvSpPr>
          <p:nvPr>
            <p:ph type="dt" sz="half" idx="10"/>
          </p:nvPr>
        </p:nvSpPr>
        <p:spPr/>
        <p:txBody>
          <a:bodyPr/>
          <a:lstStyle/>
          <a:p>
            <a:fld id="{B01D1307-17E8-E743-9E86-7DA8E6187325}" type="datetime1">
              <a:rPr lang="en-GB" smtClean="0"/>
              <a:t>18/10/2021</a:t>
            </a:fld>
            <a:endParaRPr lang="en-US"/>
          </a:p>
        </p:txBody>
      </p:sp>
      <p:sp>
        <p:nvSpPr>
          <p:cNvPr id="8" name="Footer Placeholder 7">
            <a:extLst>
              <a:ext uri="{FF2B5EF4-FFF2-40B4-BE49-F238E27FC236}">
                <a16:creationId xmlns:a16="http://schemas.microsoft.com/office/drawing/2014/main" id="{5A59F63D-DA0D-304B-9208-FB72B585C4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B0A5E1-FCE8-5B46-B5D0-867BB6D94453}"/>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3836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1979-B5E5-8E44-93AD-53D8E8BEC9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B2BDF5-B418-3044-A359-6854CE163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A2880C-8B55-C946-9F10-9F7ACF27CB52}"/>
              </a:ext>
            </a:extLst>
          </p:cNvPr>
          <p:cNvSpPr>
            <a:spLocks noGrp="1"/>
          </p:cNvSpPr>
          <p:nvPr>
            <p:ph type="dt" sz="half" idx="10"/>
          </p:nvPr>
        </p:nvSpPr>
        <p:spPr>
          <a:xfrm>
            <a:off x="838200" y="6356350"/>
            <a:ext cx="2743200" cy="365125"/>
          </a:xfrm>
          <a:prstGeom prst="rect">
            <a:avLst/>
          </a:prstGeom>
        </p:spPr>
        <p:txBody>
          <a:bodyPr/>
          <a:lstStyle/>
          <a:p>
            <a:fld id="{EF2366BC-F3E2-564A-91EF-C7998A9E699D}" type="datetime1">
              <a:rPr lang="en-GB" smtClean="0"/>
              <a:t>18/10/2021</a:t>
            </a:fld>
            <a:endParaRPr lang="en-US"/>
          </a:p>
        </p:txBody>
      </p:sp>
      <p:sp>
        <p:nvSpPr>
          <p:cNvPr id="6" name="Slide Number Placeholder 5">
            <a:extLst>
              <a:ext uri="{FF2B5EF4-FFF2-40B4-BE49-F238E27FC236}">
                <a16:creationId xmlns:a16="http://schemas.microsoft.com/office/drawing/2014/main" id="{DEA10364-4447-3C4A-8671-872A6AAF91ED}"/>
              </a:ext>
            </a:extLst>
          </p:cNvPr>
          <p:cNvSpPr>
            <a:spLocks noGrp="1"/>
          </p:cNvSpPr>
          <p:nvPr>
            <p:ph type="sldNum" sz="quarter" idx="12"/>
          </p:nvPr>
        </p:nvSpPr>
        <p:spPr>
          <a:xfrm>
            <a:off x="9315680" y="164870"/>
            <a:ext cx="2743200" cy="365125"/>
          </a:xfrm>
          <a:prstGeom prst="rect">
            <a:avLst/>
          </a:prstGeom>
        </p:spPr>
        <p:txBody>
          <a:bodyPr/>
          <a:lstStyle/>
          <a:p>
            <a:fld id="{EE9256E1-A63D-A048-96B9-6233FF575F72}" type="slidenum">
              <a:rPr lang="en-US" smtClean="0"/>
              <a:t>‹#›</a:t>
            </a:fld>
            <a:endParaRPr lang="en-US"/>
          </a:p>
        </p:txBody>
      </p:sp>
    </p:spTree>
    <p:extLst>
      <p:ext uri="{BB962C8B-B14F-4D97-AF65-F5344CB8AC3E}">
        <p14:creationId xmlns:p14="http://schemas.microsoft.com/office/powerpoint/2010/main" val="77919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CEE0-BD09-2444-B409-406A02336F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312437-E16A-5041-943B-34170D1FD6E7}"/>
              </a:ext>
            </a:extLst>
          </p:cNvPr>
          <p:cNvSpPr>
            <a:spLocks noGrp="1"/>
          </p:cNvSpPr>
          <p:nvPr>
            <p:ph type="dt" sz="half" idx="10"/>
          </p:nvPr>
        </p:nvSpPr>
        <p:spPr/>
        <p:txBody>
          <a:bodyPr/>
          <a:lstStyle/>
          <a:p>
            <a:fld id="{9E3A3374-E8C6-8B45-9BC3-97B608DD9E4B}" type="datetime1">
              <a:rPr lang="en-GB" smtClean="0"/>
              <a:t>18/10/2021</a:t>
            </a:fld>
            <a:endParaRPr lang="en-US"/>
          </a:p>
        </p:txBody>
      </p:sp>
      <p:sp>
        <p:nvSpPr>
          <p:cNvPr id="4" name="Footer Placeholder 3">
            <a:extLst>
              <a:ext uri="{FF2B5EF4-FFF2-40B4-BE49-F238E27FC236}">
                <a16:creationId xmlns:a16="http://schemas.microsoft.com/office/drawing/2014/main" id="{A1E46EA5-A228-1541-A8E5-36F814C4E1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C54EDD6-5E5D-8D4B-B06C-F3F03CFF5AE3}"/>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263441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AD146-1DD8-F446-8F48-3554D53A3D28}"/>
              </a:ext>
            </a:extLst>
          </p:cNvPr>
          <p:cNvSpPr>
            <a:spLocks noGrp="1"/>
          </p:cNvSpPr>
          <p:nvPr>
            <p:ph type="dt" sz="half" idx="10"/>
          </p:nvPr>
        </p:nvSpPr>
        <p:spPr/>
        <p:txBody>
          <a:bodyPr/>
          <a:lstStyle/>
          <a:p>
            <a:fld id="{9500DAD2-DF45-8842-88CE-93D651E1D7DD}" type="datetime1">
              <a:rPr lang="en-GB" smtClean="0"/>
              <a:t>18/10/2021</a:t>
            </a:fld>
            <a:endParaRPr lang="en-US"/>
          </a:p>
        </p:txBody>
      </p:sp>
      <p:sp>
        <p:nvSpPr>
          <p:cNvPr id="3" name="Footer Placeholder 2">
            <a:extLst>
              <a:ext uri="{FF2B5EF4-FFF2-40B4-BE49-F238E27FC236}">
                <a16:creationId xmlns:a16="http://schemas.microsoft.com/office/drawing/2014/main" id="{196D4A58-DD6A-F642-9F63-C6CC26ED6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6AFCC60-D66F-A544-8C40-BAE67F500489}"/>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772640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5F0E-D4F0-534B-9C74-8BEA483B6C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3B16CD-EA81-604C-B8D9-F037A14D7A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B46BF8-42D6-024D-A225-A686894AF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277ECE-1714-9344-83F3-2070BB62EAEF}"/>
              </a:ext>
            </a:extLst>
          </p:cNvPr>
          <p:cNvSpPr>
            <a:spLocks noGrp="1"/>
          </p:cNvSpPr>
          <p:nvPr>
            <p:ph type="dt" sz="half" idx="10"/>
          </p:nvPr>
        </p:nvSpPr>
        <p:spPr/>
        <p:txBody>
          <a:bodyPr/>
          <a:lstStyle/>
          <a:p>
            <a:fld id="{6C326767-FE0E-8F40-893B-5D53AFCBA321}" type="datetime1">
              <a:rPr lang="en-GB" smtClean="0"/>
              <a:t>18/10/2021</a:t>
            </a:fld>
            <a:endParaRPr lang="en-US"/>
          </a:p>
        </p:txBody>
      </p:sp>
      <p:sp>
        <p:nvSpPr>
          <p:cNvPr id="6" name="Footer Placeholder 5">
            <a:extLst>
              <a:ext uri="{FF2B5EF4-FFF2-40B4-BE49-F238E27FC236}">
                <a16:creationId xmlns:a16="http://schemas.microsoft.com/office/drawing/2014/main" id="{5605FA7C-FF87-FD4C-9631-CC1CC3A029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7CB2EA-C9BD-D84B-A713-AFC5346A504B}"/>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444631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0524-5415-BC4A-9A0D-2A85EF6D93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DDE0EA-B072-F94E-8550-A00BAF806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A4D17A-CD12-7448-917F-545CAD993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25FD04-8081-4A46-BEAB-8C7C558F4E58}"/>
              </a:ext>
            </a:extLst>
          </p:cNvPr>
          <p:cNvSpPr>
            <a:spLocks noGrp="1"/>
          </p:cNvSpPr>
          <p:nvPr>
            <p:ph type="dt" sz="half" idx="10"/>
          </p:nvPr>
        </p:nvSpPr>
        <p:spPr/>
        <p:txBody>
          <a:bodyPr/>
          <a:lstStyle/>
          <a:p>
            <a:fld id="{BE34AF22-B38A-3940-8446-855B3C7FD957}" type="datetime1">
              <a:rPr lang="en-GB" smtClean="0"/>
              <a:t>18/10/2021</a:t>
            </a:fld>
            <a:endParaRPr lang="en-US"/>
          </a:p>
        </p:txBody>
      </p:sp>
      <p:sp>
        <p:nvSpPr>
          <p:cNvPr id="6" name="Footer Placeholder 5">
            <a:extLst>
              <a:ext uri="{FF2B5EF4-FFF2-40B4-BE49-F238E27FC236}">
                <a16:creationId xmlns:a16="http://schemas.microsoft.com/office/drawing/2014/main" id="{433FBAAC-4362-274C-B46A-C2A4A117B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567B64-96F0-9444-93C5-544570F18D89}"/>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4050129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5262-247C-A745-987E-C332793FF2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D28429-29CE-344F-BE4D-96825C0448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3A1E7-82D8-1F4C-ABC6-40713955CFCC}"/>
              </a:ext>
            </a:extLst>
          </p:cNvPr>
          <p:cNvSpPr>
            <a:spLocks noGrp="1"/>
          </p:cNvSpPr>
          <p:nvPr>
            <p:ph type="dt" sz="half" idx="10"/>
          </p:nvPr>
        </p:nvSpPr>
        <p:spPr/>
        <p:txBody>
          <a:bodyPr/>
          <a:lstStyle/>
          <a:p>
            <a:fld id="{D3598D44-ADDB-BF4C-A604-820887C84CB4}" type="datetime1">
              <a:rPr lang="en-GB" smtClean="0"/>
              <a:t>18/10/2021</a:t>
            </a:fld>
            <a:endParaRPr lang="en-US"/>
          </a:p>
        </p:txBody>
      </p:sp>
      <p:sp>
        <p:nvSpPr>
          <p:cNvPr id="5" name="Footer Placeholder 4">
            <a:extLst>
              <a:ext uri="{FF2B5EF4-FFF2-40B4-BE49-F238E27FC236}">
                <a16:creationId xmlns:a16="http://schemas.microsoft.com/office/drawing/2014/main" id="{A9530ECD-28E7-4D47-B8BB-9B91D0DC6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56B423-51BC-A54A-A3C0-8561E5AEC8E1}"/>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3961689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D77C1-909F-974E-94D4-27FD71BFDC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708A72-272C-BC44-AAFD-5FC8A77250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8FC756-CD73-844D-88CC-5B705B9B358E}"/>
              </a:ext>
            </a:extLst>
          </p:cNvPr>
          <p:cNvSpPr>
            <a:spLocks noGrp="1"/>
          </p:cNvSpPr>
          <p:nvPr>
            <p:ph type="dt" sz="half" idx="10"/>
          </p:nvPr>
        </p:nvSpPr>
        <p:spPr/>
        <p:txBody>
          <a:bodyPr/>
          <a:lstStyle/>
          <a:p>
            <a:fld id="{A2C8E794-D4D1-B24E-8FA6-98C4FB160FC4}" type="datetime1">
              <a:rPr lang="en-GB" smtClean="0"/>
              <a:t>18/10/2021</a:t>
            </a:fld>
            <a:endParaRPr lang="en-US"/>
          </a:p>
        </p:txBody>
      </p:sp>
      <p:sp>
        <p:nvSpPr>
          <p:cNvPr id="5" name="Footer Placeholder 4">
            <a:extLst>
              <a:ext uri="{FF2B5EF4-FFF2-40B4-BE49-F238E27FC236}">
                <a16:creationId xmlns:a16="http://schemas.microsoft.com/office/drawing/2014/main" id="{4B152E3A-EBE2-034D-83D5-6FC885BED1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26F1C6-4A2C-524D-BC17-806D2DB6C2A0}"/>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965710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C416-1F3C-B640-968E-27BFE8BF16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63B268-7458-FA4A-92E9-A81B4DC08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935DA4E-4FD1-D048-86E0-E67C900FBA2E}"/>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C04B1F32-AA77-F843-9AEB-F2DD61357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2F7CB-13FE-6349-8947-32552B82A232}"/>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2396561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BBB-DCE4-6642-8A11-A838A29711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C368FD-5D40-F341-91E7-60FE44582E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CDDCA9-81A9-EB4B-B0B4-144EA374FEEB}"/>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A2BA02D9-1BDA-7344-9C94-059DA55B9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D4787-0719-5349-B95C-81FE34D6A1D1}"/>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2578738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ED4A-C457-8541-8845-8A890703BE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9DC85A-45CE-BB46-B65E-F71607177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A1C029-FFF2-4046-91A8-BEFA205014C4}"/>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55E6E37D-5F5E-F44D-A5EE-91C2B4D66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E42C4-0D93-9047-AE4E-584CD6EB7930}"/>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902775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11E8-D926-C245-B959-577EA78010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724F74-F6B8-7244-BBE4-3BADA2A342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F5D2F5-310F-6743-A9FA-922D10CE8F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B56113-D713-414E-AC8B-B3CEC2244A97}"/>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6" name="Footer Placeholder 5">
            <a:extLst>
              <a:ext uri="{FF2B5EF4-FFF2-40B4-BE49-F238E27FC236}">
                <a16:creationId xmlns:a16="http://schemas.microsoft.com/office/drawing/2014/main" id="{4B20E7F1-B7AC-3B43-B829-B50BBE1A6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D4BD4-C60A-7743-AA79-E516A0C84FC8}"/>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182852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436C-BB54-D14E-9F97-4782095CF8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BA308D-BD0E-D448-8548-EBA9673062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5DDB1C-4EBC-FE4D-B5D8-66A1A571B1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1A63337-39A1-C940-B18A-1A2DF5E43926}"/>
              </a:ext>
            </a:extLst>
          </p:cNvPr>
          <p:cNvSpPr>
            <a:spLocks noGrp="1"/>
          </p:cNvSpPr>
          <p:nvPr>
            <p:ph type="dt" sz="half" idx="10"/>
          </p:nvPr>
        </p:nvSpPr>
        <p:spPr>
          <a:xfrm>
            <a:off x="838200" y="6356350"/>
            <a:ext cx="2743200" cy="365125"/>
          </a:xfrm>
          <a:prstGeom prst="rect">
            <a:avLst/>
          </a:prstGeom>
        </p:spPr>
        <p:txBody>
          <a:bodyPr/>
          <a:lstStyle/>
          <a:p>
            <a:fld id="{3A7526D2-A0CF-4D46-A62C-04A19097CF3E}" type="datetime1">
              <a:rPr lang="en-GB" smtClean="0"/>
              <a:t>18/10/2021</a:t>
            </a:fld>
            <a:endParaRPr lang="en-US"/>
          </a:p>
        </p:txBody>
      </p:sp>
    </p:spTree>
    <p:extLst>
      <p:ext uri="{BB962C8B-B14F-4D97-AF65-F5344CB8AC3E}">
        <p14:creationId xmlns:p14="http://schemas.microsoft.com/office/powerpoint/2010/main" val="2352239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65B7-94E6-D940-90D3-20324368994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DB37E0-DBE3-124B-91DE-8B2BC305C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091FAC-BE2F-3E4D-ABAC-8411B1050A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0A9785-67E3-434D-AC41-E5C962F20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DE4F08E-39DC-A84A-AFA5-ABE6788AD5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704EF6-3866-D64E-827A-57ADDDFB5892}"/>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8" name="Footer Placeholder 7">
            <a:extLst>
              <a:ext uri="{FF2B5EF4-FFF2-40B4-BE49-F238E27FC236}">
                <a16:creationId xmlns:a16="http://schemas.microsoft.com/office/drawing/2014/main" id="{886F102D-5321-DE4F-9D51-9FCE556ED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9BF0D2-BEC3-D847-85F0-8661BD4546D1}"/>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125830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324D-691B-5D40-9B8F-EB65E8A2FE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A096D0-3FB9-6545-82A9-6F9354981A13}"/>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4" name="Footer Placeholder 3">
            <a:extLst>
              <a:ext uri="{FF2B5EF4-FFF2-40B4-BE49-F238E27FC236}">
                <a16:creationId xmlns:a16="http://schemas.microsoft.com/office/drawing/2014/main" id="{8F9A33A7-22C8-B848-A5FE-4BF386AC0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DB3C3-ADE1-7C49-9809-4B410FD20ACF}"/>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1963969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12AF5-F22F-3A42-9EBA-2A0C576DEF7A}"/>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3" name="Footer Placeholder 2">
            <a:extLst>
              <a:ext uri="{FF2B5EF4-FFF2-40B4-BE49-F238E27FC236}">
                <a16:creationId xmlns:a16="http://schemas.microsoft.com/office/drawing/2014/main" id="{E681AD30-EAAE-2345-BFFD-1235F2E3F9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CA4958-FA72-4E4F-B5C0-3C743D5D2E14}"/>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4198456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E8F7-C78F-2943-AC64-6F1D47CAEE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472677-DB55-5745-AEE1-3199A9AD1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2753B1-A816-5345-9631-B7379BBA3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60C018-18D7-5142-A1F1-C24152C7587F}"/>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6" name="Footer Placeholder 5">
            <a:extLst>
              <a:ext uri="{FF2B5EF4-FFF2-40B4-BE49-F238E27FC236}">
                <a16:creationId xmlns:a16="http://schemas.microsoft.com/office/drawing/2014/main" id="{37324731-000B-8A44-90D5-0B4444D4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C1C5-DB4E-FD42-93A5-CB50049E439D}"/>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1599275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AF12-C493-4D42-9E98-43E6EB3FAB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695AA3-4A75-9C4B-8775-897A5CDD9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3DE6A-5387-BD48-9F76-A25EA3547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E51A33-6A26-444E-9D0E-251A699975BF}"/>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6" name="Footer Placeholder 5">
            <a:extLst>
              <a:ext uri="{FF2B5EF4-FFF2-40B4-BE49-F238E27FC236}">
                <a16:creationId xmlns:a16="http://schemas.microsoft.com/office/drawing/2014/main" id="{8A91EAB7-A02B-E042-8724-27491BE80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2B893-A03B-1743-8E9A-C8C93E89F8BD}"/>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3256354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93E-77CE-F342-A9D6-8536420003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427D9C8-8A4B-A84A-A938-2D88EA395E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5816E4-E59A-5847-BDD8-291DDF58D532}"/>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2EED76D8-F8C6-B441-8FA8-0EBB6CC23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BEFE9-D57C-5D47-8E6A-645F2BF2DE1D}"/>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6771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3EAF2-3392-6B48-BFC5-62185B1D3E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5A9C5F-AAAD-4C43-94F4-49F424FBAC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8DBE6D-6FB6-E943-B1E0-D560217E0D57}"/>
              </a:ext>
            </a:extLst>
          </p:cNvPr>
          <p:cNvSpPr>
            <a:spLocks noGrp="1"/>
          </p:cNvSpPr>
          <p:nvPr>
            <p:ph type="dt" sz="half" idx="10"/>
          </p:nvPr>
        </p:nvSpPr>
        <p:spPr/>
        <p:txBody>
          <a:body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59D3D3CE-DA0C-F14D-9815-8420ADB8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3998F-ECE6-924B-81B4-779EDCC2B6C6}"/>
              </a:ext>
            </a:extLst>
          </p:cNvPr>
          <p:cNvSpPr>
            <a:spLocks noGrp="1"/>
          </p:cNvSpPr>
          <p:nvPr>
            <p:ph type="sldNum" sz="quarter" idx="12"/>
          </p:nvPr>
        </p:nvSpPr>
        <p:spPr/>
        <p:txBody>
          <a:bodyPr/>
          <a:lstStyle/>
          <a:p>
            <a:fld id="{B493844A-AE1F-D540-8130-C0EA207C0D2B}" type="slidenum">
              <a:rPr lang="en-US" smtClean="0"/>
              <a:t>‹#›</a:t>
            </a:fld>
            <a:endParaRPr lang="en-US"/>
          </a:p>
        </p:txBody>
      </p:sp>
    </p:spTree>
    <p:extLst>
      <p:ext uri="{BB962C8B-B14F-4D97-AF65-F5344CB8AC3E}">
        <p14:creationId xmlns:p14="http://schemas.microsoft.com/office/powerpoint/2010/main" val="3860847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8AFB-7872-7043-84EA-E1DAC7FACA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AB2E7-742F-DE45-992A-A0A1AB19E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C6C9B3-D283-3A49-B061-AD0F5DECD417}"/>
              </a:ext>
            </a:extLst>
          </p:cNvPr>
          <p:cNvSpPr>
            <a:spLocks noGrp="1"/>
          </p:cNvSpPr>
          <p:nvPr>
            <p:ph type="dt" sz="half" idx="10"/>
          </p:nvPr>
        </p:nvSpPr>
        <p:spPr/>
        <p:txBody>
          <a:bodyPr/>
          <a:lstStyle/>
          <a:p>
            <a:fld id="{14844613-2E1C-664B-86B4-3B9F81E58B79}" type="datetime1">
              <a:rPr lang="en-GB" smtClean="0"/>
              <a:t>18/10/2021</a:t>
            </a:fld>
            <a:endParaRPr lang="en-US"/>
          </a:p>
        </p:txBody>
      </p:sp>
    </p:spTree>
    <p:extLst>
      <p:ext uri="{BB962C8B-B14F-4D97-AF65-F5344CB8AC3E}">
        <p14:creationId xmlns:p14="http://schemas.microsoft.com/office/powerpoint/2010/main" val="2707517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BCE7-C344-D049-AC36-9BFD5711341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A2E732-9457-B54A-AB3E-9EEB416547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ECFAF5-7944-9844-8E69-2701DD31102A}"/>
              </a:ext>
            </a:extLst>
          </p:cNvPr>
          <p:cNvSpPr>
            <a:spLocks noGrp="1"/>
          </p:cNvSpPr>
          <p:nvPr>
            <p:ph type="dt" sz="half" idx="10"/>
          </p:nvPr>
        </p:nvSpPr>
        <p:spPr/>
        <p:txBody>
          <a:bodyPr/>
          <a:lstStyle/>
          <a:p>
            <a:fld id="{C62420EB-4A3A-904F-927C-EE16D97BE4E6}" type="datetime1">
              <a:rPr lang="en-GB" smtClean="0"/>
              <a:t>18/10/2021</a:t>
            </a:fld>
            <a:endParaRPr lang="en-US"/>
          </a:p>
        </p:txBody>
      </p:sp>
      <p:sp>
        <p:nvSpPr>
          <p:cNvPr id="5" name="Footer Placeholder 4">
            <a:extLst>
              <a:ext uri="{FF2B5EF4-FFF2-40B4-BE49-F238E27FC236}">
                <a16:creationId xmlns:a16="http://schemas.microsoft.com/office/drawing/2014/main" id="{5AC0379A-E647-A14B-B376-1D90978152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FD6BBD-DADF-F341-AF16-D59BCF7072B7}"/>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3005138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9BEB-DFFA-8247-92A9-DDC4CF8E5E5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EB670B-9D07-D64A-954C-F97B2B813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227CD9-AA74-3E47-9A62-7C718BACCD39}"/>
              </a:ext>
            </a:extLst>
          </p:cNvPr>
          <p:cNvSpPr>
            <a:spLocks noGrp="1"/>
          </p:cNvSpPr>
          <p:nvPr>
            <p:ph type="dt" sz="half" idx="10"/>
          </p:nvPr>
        </p:nvSpPr>
        <p:spPr/>
        <p:txBody>
          <a:bodyPr/>
          <a:lstStyle/>
          <a:p>
            <a:fld id="{8DBD1C09-2F59-5C4B-8201-2AA93578F4BE}" type="datetime1">
              <a:rPr lang="en-GB" smtClean="0"/>
              <a:t>18/10/2021</a:t>
            </a:fld>
            <a:endParaRPr lang="en-US"/>
          </a:p>
        </p:txBody>
      </p:sp>
      <p:sp>
        <p:nvSpPr>
          <p:cNvPr id="5" name="Footer Placeholder 4">
            <a:extLst>
              <a:ext uri="{FF2B5EF4-FFF2-40B4-BE49-F238E27FC236}">
                <a16:creationId xmlns:a16="http://schemas.microsoft.com/office/drawing/2014/main" id="{E3050D39-E10A-1744-8E6B-B13DCB08A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4D85A9-7AE9-D444-911A-2ED2E544049F}"/>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9344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17F-EBC9-B94F-B0D1-F02E83616164}"/>
              </a:ext>
            </a:extLst>
          </p:cNvPr>
          <p:cNvSpPr>
            <a:spLocks noGrp="1"/>
          </p:cNvSpPr>
          <p:nvPr>
            <p:ph type="title"/>
          </p:nvPr>
        </p:nvSpPr>
        <p:spPr>
          <a:xfrm>
            <a:off x="836612" y="866776"/>
            <a:ext cx="10518776" cy="82391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2B86ED-38F4-5144-AE5A-244E064FF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5E9B06-7744-6742-B560-4B0E1073E9E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9B1DF3-95E6-1747-982A-BF7CB8318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EEAE80-DCF7-6D4B-9732-138A8B6E42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045B1A8-DF3F-0340-BD5B-2B922120098D}"/>
              </a:ext>
            </a:extLst>
          </p:cNvPr>
          <p:cNvSpPr>
            <a:spLocks noGrp="1"/>
          </p:cNvSpPr>
          <p:nvPr>
            <p:ph type="dt" sz="half" idx="10"/>
          </p:nvPr>
        </p:nvSpPr>
        <p:spPr>
          <a:xfrm>
            <a:off x="838200" y="6356350"/>
            <a:ext cx="2743200" cy="365125"/>
          </a:xfrm>
          <a:prstGeom prst="rect">
            <a:avLst/>
          </a:prstGeom>
        </p:spPr>
        <p:txBody>
          <a:bodyPr/>
          <a:lstStyle/>
          <a:p>
            <a:fld id="{70AE5F38-C1E1-034A-804A-E815A1BEFDE4}" type="datetime1">
              <a:rPr lang="en-GB" smtClean="0"/>
              <a:t>18/10/2021</a:t>
            </a:fld>
            <a:endParaRPr lang="en-US"/>
          </a:p>
        </p:txBody>
      </p:sp>
      <p:sp>
        <p:nvSpPr>
          <p:cNvPr id="9" name="Slide Number Placeholder 8">
            <a:extLst>
              <a:ext uri="{FF2B5EF4-FFF2-40B4-BE49-F238E27FC236}">
                <a16:creationId xmlns:a16="http://schemas.microsoft.com/office/drawing/2014/main" id="{33767555-A0B8-D64E-B984-67A0111B54DA}"/>
              </a:ext>
            </a:extLst>
          </p:cNvPr>
          <p:cNvSpPr>
            <a:spLocks noGrp="1"/>
          </p:cNvSpPr>
          <p:nvPr>
            <p:ph type="sldNum" sz="quarter" idx="12"/>
          </p:nvPr>
        </p:nvSpPr>
        <p:spPr>
          <a:xfrm>
            <a:off x="9337713" y="182562"/>
            <a:ext cx="2743200" cy="365125"/>
          </a:xfrm>
          <a:prstGeom prst="rect">
            <a:avLst/>
          </a:prstGeom>
        </p:spPr>
        <p:txBody>
          <a:bodyPr/>
          <a:lstStyle/>
          <a:p>
            <a:fld id="{EE9256E1-A63D-A048-96B9-6233FF575F72}" type="slidenum">
              <a:rPr lang="en-US" smtClean="0"/>
              <a:t>‹#›</a:t>
            </a:fld>
            <a:endParaRPr lang="en-US"/>
          </a:p>
        </p:txBody>
      </p:sp>
    </p:spTree>
    <p:extLst>
      <p:ext uri="{BB962C8B-B14F-4D97-AF65-F5344CB8AC3E}">
        <p14:creationId xmlns:p14="http://schemas.microsoft.com/office/powerpoint/2010/main" val="3648594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E71-0C84-D145-A8EA-7A50F0B45D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40F08A-584F-424E-927B-F448C52E80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03F6749-D810-2346-A72B-3ECE37791F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BE73DA-DF62-0E4D-AF96-EADF89F2E5F3}"/>
              </a:ext>
            </a:extLst>
          </p:cNvPr>
          <p:cNvSpPr>
            <a:spLocks noGrp="1"/>
          </p:cNvSpPr>
          <p:nvPr>
            <p:ph type="dt" sz="half" idx="10"/>
          </p:nvPr>
        </p:nvSpPr>
        <p:spPr/>
        <p:txBody>
          <a:bodyPr/>
          <a:lstStyle/>
          <a:p>
            <a:fld id="{50560AFC-BE30-C84E-B50A-D99AC48E2145}" type="datetime1">
              <a:rPr lang="en-GB" smtClean="0"/>
              <a:t>18/10/2021</a:t>
            </a:fld>
            <a:endParaRPr lang="en-US"/>
          </a:p>
        </p:txBody>
      </p:sp>
      <p:sp>
        <p:nvSpPr>
          <p:cNvPr id="6" name="Footer Placeholder 5">
            <a:extLst>
              <a:ext uri="{FF2B5EF4-FFF2-40B4-BE49-F238E27FC236}">
                <a16:creationId xmlns:a16="http://schemas.microsoft.com/office/drawing/2014/main" id="{9AD931BC-716A-2444-8721-4291BC42EA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CCFA53-309C-9C47-A8F5-629C3830435F}"/>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14582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B4E3-EED7-C648-A5F9-829F18C887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5F83BF-BD41-7B46-B5A2-49A50081D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4D455F-D28B-3144-9C0B-901BDE7AA7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94AC3A-0533-7347-B197-12EF5E3CF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933BF2-8F46-A748-8C3A-603A775F4C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5A16AB7-A3D8-6645-822C-91301E8ED34F}"/>
              </a:ext>
            </a:extLst>
          </p:cNvPr>
          <p:cNvSpPr>
            <a:spLocks noGrp="1"/>
          </p:cNvSpPr>
          <p:nvPr>
            <p:ph type="dt" sz="half" idx="10"/>
          </p:nvPr>
        </p:nvSpPr>
        <p:spPr/>
        <p:txBody>
          <a:bodyPr/>
          <a:lstStyle/>
          <a:p>
            <a:fld id="{B01D1307-17E8-E743-9E86-7DA8E6187325}" type="datetime1">
              <a:rPr lang="en-GB" smtClean="0"/>
              <a:t>18/10/2021</a:t>
            </a:fld>
            <a:endParaRPr lang="en-US"/>
          </a:p>
        </p:txBody>
      </p:sp>
      <p:sp>
        <p:nvSpPr>
          <p:cNvPr id="8" name="Footer Placeholder 7">
            <a:extLst>
              <a:ext uri="{FF2B5EF4-FFF2-40B4-BE49-F238E27FC236}">
                <a16:creationId xmlns:a16="http://schemas.microsoft.com/office/drawing/2014/main" id="{5A59F63D-DA0D-304B-9208-FB72B585C4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B0A5E1-FCE8-5B46-B5D0-867BB6D94453}"/>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3442618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CEE0-BD09-2444-B409-406A02336F1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312437-E16A-5041-943B-34170D1FD6E7}"/>
              </a:ext>
            </a:extLst>
          </p:cNvPr>
          <p:cNvSpPr>
            <a:spLocks noGrp="1"/>
          </p:cNvSpPr>
          <p:nvPr>
            <p:ph type="dt" sz="half" idx="10"/>
          </p:nvPr>
        </p:nvSpPr>
        <p:spPr/>
        <p:txBody>
          <a:bodyPr/>
          <a:lstStyle/>
          <a:p>
            <a:fld id="{9E3A3374-E8C6-8B45-9BC3-97B608DD9E4B}" type="datetime1">
              <a:rPr lang="en-GB" smtClean="0"/>
              <a:t>18/10/2021</a:t>
            </a:fld>
            <a:endParaRPr lang="en-US"/>
          </a:p>
        </p:txBody>
      </p:sp>
      <p:sp>
        <p:nvSpPr>
          <p:cNvPr id="4" name="Footer Placeholder 3">
            <a:extLst>
              <a:ext uri="{FF2B5EF4-FFF2-40B4-BE49-F238E27FC236}">
                <a16:creationId xmlns:a16="http://schemas.microsoft.com/office/drawing/2014/main" id="{A1E46EA5-A228-1541-A8E5-36F814C4E1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C54EDD6-5E5D-8D4B-B06C-F3F03CFF5AE3}"/>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178898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AD146-1DD8-F446-8F48-3554D53A3D28}"/>
              </a:ext>
            </a:extLst>
          </p:cNvPr>
          <p:cNvSpPr>
            <a:spLocks noGrp="1"/>
          </p:cNvSpPr>
          <p:nvPr>
            <p:ph type="dt" sz="half" idx="10"/>
          </p:nvPr>
        </p:nvSpPr>
        <p:spPr/>
        <p:txBody>
          <a:bodyPr/>
          <a:lstStyle/>
          <a:p>
            <a:fld id="{9500DAD2-DF45-8842-88CE-93D651E1D7DD}" type="datetime1">
              <a:rPr lang="en-GB" smtClean="0"/>
              <a:t>18/10/2021</a:t>
            </a:fld>
            <a:endParaRPr lang="en-US"/>
          </a:p>
        </p:txBody>
      </p:sp>
      <p:sp>
        <p:nvSpPr>
          <p:cNvPr id="3" name="Footer Placeholder 2">
            <a:extLst>
              <a:ext uri="{FF2B5EF4-FFF2-40B4-BE49-F238E27FC236}">
                <a16:creationId xmlns:a16="http://schemas.microsoft.com/office/drawing/2014/main" id="{196D4A58-DD6A-F642-9F63-C6CC26ED6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6AFCC60-D66F-A544-8C40-BAE67F500489}"/>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975494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5F0E-D4F0-534B-9C74-8BEA483B6C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3B16CD-EA81-604C-B8D9-F037A14D7A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B46BF8-42D6-024D-A225-A686894AF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277ECE-1714-9344-83F3-2070BB62EAEF}"/>
              </a:ext>
            </a:extLst>
          </p:cNvPr>
          <p:cNvSpPr>
            <a:spLocks noGrp="1"/>
          </p:cNvSpPr>
          <p:nvPr>
            <p:ph type="dt" sz="half" idx="10"/>
          </p:nvPr>
        </p:nvSpPr>
        <p:spPr/>
        <p:txBody>
          <a:bodyPr/>
          <a:lstStyle/>
          <a:p>
            <a:fld id="{6C326767-FE0E-8F40-893B-5D53AFCBA321}" type="datetime1">
              <a:rPr lang="en-GB" smtClean="0"/>
              <a:t>18/10/2021</a:t>
            </a:fld>
            <a:endParaRPr lang="en-US"/>
          </a:p>
        </p:txBody>
      </p:sp>
      <p:sp>
        <p:nvSpPr>
          <p:cNvPr id="6" name="Footer Placeholder 5">
            <a:extLst>
              <a:ext uri="{FF2B5EF4-FFF2-40B4-BE49-F238E27FC236}">
                <a16:creationId xmlns:a16="http://schemas.microsoft.com/office/drawing/2014/main" id="{5605FA7C-FF87-FD4C-9631-CC1CC3A029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7CB2EA-C9BD-D84B-A713-AFC5346A504B}"/>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2313721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0524-5415-BC4A-9A0D-2A85EF6D93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DDE0EA-B072-F94E-8550-A00BAF806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A4D17A-CD12-7448-917F-545CAD993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25FD04-8081-4A46-BEAB-8C7C558F4E58}"/>
              </a:ext>
            </a:extLst>
          </p:cNvPr>
          <p:cNvSpPr>
            <a:spLocks noGrp="1"/>
          </p:cNvSpPr>
          <p:nvPr>
            <p:ph type="dt" sz="half" idx="10"/>
          </p:nvPr>
        </p:nvSpPr>
        <p:spPr/>
        <p:txBody>
          <a:bodyPr/>
          <a:lstStyle/>
          <a:p>
            <a:fld id="{BE34AF22-B38A-3940-8446-855B3C7FD957}" type="datetime1">
              <a:rPr lang="en-GB" smtClean="0"/>
              <a:t>18/10/2021</a:t>
            </a:fld>
            <a:endParaRPr lang="en-US"/>
          </a:p>
        </p:txBody>
      </p:sp>
      <p:sp>
        <p:nvSpPr>
          <p:cNvPr id="6" name="Footer Placeholder 5">
            <a:extLst>
              <a:ext uri="{FF2B5EF4-FFF2-40B4-BE49-F238E27FC236}">
                <a16:creationId xmlns:a16="http://schemas.microsoft.com/office/drawing/2014/main" id="{433FBAAC-4362-274C-B46A-C2A4A117B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567B64-96F0-9444-93C5-544570F18D89}"/>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3923037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5262-247C-A745-987E-C332793FF2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D28429-29CE-344F-BE4D-96825C0448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3A1E7-82D8-1F4C-ABC6-40713955CFCC}"/>
              </a:ext>
            </a:extLst>
          </p:cNvPr>
          <p:cNvSpPr>
            <a:spLocks noGrp="1"/>
          </p:cNvSpPr>
          <p:nvPr>
            <p:ph type="dt" sz="half" idx="10"/>
          </p:nvPr>
        </p:nvSpPr>
        <p:spPr/>
        <p:txBody>
          <a:bodyPr/>
          <a:lstStyle/>
          <a:p>
            <a:fld id="{D3598D44-ADDB-BF4C-A604-820887C84CB4}" type="datetime1">
              <a:rPr lang="en-GB" smtClean="0"/>
              <a:t>18/10/2021</a:t>
            </a:fld>
            <a:endParaRPr lang="en-US"/>
          </a:p>
        </p:txBody>
      </p:sp>
      <p:sp>
        <p:nvSpPr>
          <p:cNvPr id="5" name="Footer Placeholder 4">
            <a:extLst>
              <a:ext uri="{FF2B5EF4-FFF2-40B4-BE49-F238E27FC236}">
                <a16:creationId xmlns:a16="http://schemas.microsoft.com/office/drawing/2014/main" id="{A9530ECD-28E7-4D47-B8BB-9B91D0DC6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56B423-51BC-A54A-A3C0-8561E5AEC8E1}"/>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1903522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D77C1-909F-974E-94D4-27FD71BFDC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C708A72-272C-BC44-AAFD-5FC8A77250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8FC756-CD73-844D-88CC-5B705B9B358E}"/>
              </a:ext>
            </a:extLst>
          </p:cNvPr>
          <p:cNvSpPr>
            <a:spLocks noGrp="1"/>
          </p:cNvSpPr>
          <p:nvPr>
            <p:ph type="dt" sz="half" idx="10"/>
          </p:nvPr>
        </p:nvSpPr>
        <p:spPr/>
        <p:txBody>
          <a:bodyPr/>
          <a:lstStyle/>
          <a:p>
            <a:fld id="{A2C8E794-D4D1-B24E-8FA6-98C4FB160FC4}" type="datetime1">
              <a:rPr lang="en-GB" smtClean="0"/>
              <a:t>18/10/2021</a:t>
            </a:fld>
            <a:endParaRPr lang="en-US"/>
          </a:p>
        </p:txBody>
      </p:sp>
      <p:sp>
        <p:nvSpPr>
          <p:cNvPr id="5" name="Footer Placeholder 4">
            <a:extLst>
              <a:ext uri="{FF2B5EF4-FFF2-40B4-BE49-F238E27FC236}">
                <a16:creationId xmlns:a16="http://schemas.microsoft.com/office/drawing/2014/main" id="{4B152E3A-EBE2-034D-83D5-6FC885BED1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26F1C6-4A2C-524D-BC17-806D2DB6C2A0}"/>
              </a:ext>
            </a:extLst>
          </p:cNvPr>
          <p:cNvSpPr>
            <a:spLocks noGrp="1"/>
          </p:cNvSpPr>
          <p:nvPr>
            <p:ph type="sldNum" sz="quarter" idx="12"/>
          </p:nvPr>
        </p:nvSpPr>
        <p:spPr>
          <a:xfrm>
            <a:off x="8610600" y="6356350"/>
            <a:ext cx="2743200" cy="365125"/>
          </a:xfrm>
          <a:prstGeom prst="rect">
            <a:avLst/>
          </a:prstGeom>
        </p:spPr>
        <p:txBody>
          <a:bodyPr/>
          <a:lstStyle/>
          <a:p>
            <a:fld id="{A71DB6E2-7B1D-CC48-9239-7584A1D788D4}" type="slidenum">
              <a:rPr lang="en-US" smtClean="0"/>
              <a:t>‹#›</a:t>
            </a:fld>
            <a:endParaRPr lang="en-US"/>
          </a:p>
        </p:txBody>
      </p:sp>
    </p:spTree>
    <p:extLst>
      <p:ext uri="{BB962C8B-B14F-4D97-AF65-F5344CB8AC3E}">
        <p14:creationId xmlns:p14="http://schemas.microsoft.com/office/powerpoint/2010/main" val="158855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648F-7D49-E247-98E5-82C9020AC4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4F180FB-CF1E-1843-A565-8DE12B71B53B}"/>
              </a:ext>
            </a:extLst>
          </p:cNvPr>
          <p:cNvSpPr>
            <a:spLocks noGrp="1"/>
          </p:cNvSpPr>
          <p:nvPr>
            <p:ph type="dt" sz="half" idx="10"/>
          </p:nvPr>
        </p:nvSpPr>
        <p:spPr>
          <a:xfrm>
            <a:off x="838200" y="6356350"/>
            <a:ext cx="2743200" cy="365125"/>
          </a:xfrm>
          <a:prstGeom prst="rect">
            <a:avLst/>
          </a:prstGeom>
        </p:spPr>
        <p:txBody>
          <a:bodyPr/>
          <a:lstStyle/>
          <a:p>
            <a:fld id="{230846C4-FFF9-1C41-BDE4-141BB8D63EBA}" type="datetime1">
              <a:rPr lang="en-GB" smtClean="0"/>
              <a:t>18/10/2021</a:t>
            </a:fld>
            <a:endParaRPr lang="en-US"/>
          </a:p>
        </p:txBody>
      </p:sp>
      <p:sp>
        <p:nvSpPr>
          <p:cNvPr id="4" name="Footer Placeholder 3">
            <a:extLst>
              <a:ext uri="{FF2B5EF4-FFF2-40B4-BE49-F238E27FC236}">
                <a16:creationId xmlns:a16="http://schemas.microsoft.com/office/drawing/2014/main" id="{CFF28731-7734-2046-B5A3-D3E1288AA0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E9EF76-9C0D-5E4E-8FB1-DB24E02CA1A7}"/>
              </a:ext>
            </a:extLst>
          </p:cNvPr>
          <p:cNvSpPr>
            <a:spLocks noGrp="1"/>
          </p:cNvSpPr>
          <p:nvPr>
            <p:ph type="sldNum" sz="quarter" idx="12"/>
          </p:nvPr>
        </p:nvSpPr>
        <p:spPr>
          <a:xfrm>
            <a:off x="9293646" y="219955"/>
            <a:ext cx="2743200" cy="365125"/>
          </a:xfrm>
          <a:prstGeom prst="rect">
            <a:avLst/>
          </a:prstGeom>
        </p:spPr>
        <p:txBody>
          <a:bodyPr/>
          <a:lstStyle>
            <a:lvl1pPr algn="r">
              <a:defRPr/>
            </a:lvl1pPr>
          </a:lstStyle>
          <a:p>
            <a:pPr algn="r"/>
            <a:fld id="{EE9256E1-A63D-A048-96B9-6233FF575F72}" type="slidenum">
              <a:rPr lang="en-US" smtClean="0"/>
              <a:pPr algn="r"/>
              <a:t>‹#›</a:t>
            </a:fld>
            <a:endParaRPr lang="en-US"/>
          </a:p>
        </p:txBody>
      </p:sp>
    </p:spTree>
    <p:extLst>
      <p:ext uri="{BB962C8B-B14F-4D97-AF65-F5344CB8AC3E}">
        <p14:creationId xmlns:p14="http://schemas.microsoft.com/office/powerpoint/2010/main" val="158280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46F0-3FB5-A843-A87A-98E315C1770A}"/>
              </a:ext>
            </a:extLst>
          </p:cNvPr>
          <p:cNvSpPr>
            <a:spLocks noGrp="1"/>
          </p:cNvSpPr>
          <p:nvPr>
            <p:ph type="dt" sz="half" idx="10"/>
          </p:nvPr>
        </p:nvSpPr>
        <p:spPr>
          <a:xfrm>
            <a:off x="838200" y="6356350"/>
            <a:ext cx="2743200" cy="365125"/>
          </a:xfrm>
          <a:prstGeom prst="rect">
            <a:avLst/>
          </a:prstGeom>
        </p:spPr>
        <p:txBody>
          <a:bodyPr/>
          <a:lstStyle/>
          <a:p>
            <a:fld id="{A10C8E31-F92D-2B4F-99A9-EE917A5BB0D2}" type="datetime1">
              <a:rPr lang="en-GB" smtClean="0"/>
              <a:t>18/10/2021</a:t>
            </a:fld>
            <a:endParaRPr lang="en-US"/>
          </a:p>
        </p:txBody>
      </p:sp>
    </p:spTree>
    <p:extLst>
      <p:ext uri="{BB962C8B-B14F-4D97-AF65-F5344CB8AC3E}">
        <p14:creationId xmlns:p14="http://schemas.microsoft.com/office/powerpoint/2010/main" val="280794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988F-77CA-0940-B219-EAA3F3ABBE87}"/>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E529D68-FC7F-E647-819E-71BFA0D11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974018E-D051-6B45-96B5-8C348747D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3A0DE7-C544-AB43-A3C9-4F1BF93A45EF}"/>
              </a:ext>
            </a:extLst>
          </p:cNvPr>
          <p:cNvSpPr>
            <a:spLocks noGrp="1"/>
          </p:cNvSpPr>
          <p:nvPr>
            <p:ph type="dt" sz="half" idx="10"/>
          </p:nvPr>
        </p:nvSpPr>
        <p:spPr>
          <a:xfrm>
            <a:off x="838200" y="6356350"/>
            <a:ext cx="2743200" cy="365125"/>
          </a:xfrm>
          <a:prstGeom prst="rect">
            <a:avLst/>
          </a:prstGeom>
        </p:spPr>
        <p:txBody>
          <a:bodyPr/>
          <a:lstStyle/>
          <a:p>
            <a:fld id="{98B90080-5518-9D40-8702-9930AC8897AC}" type="datetime1">
              <a:rPr lang="en-GB" smtClean="0"/>
              <a:t>18/10/2021</a:t>
            </a:fld>
            <a:endParaRPr lang="en-US"/>
          </a:p>
        </p:txBody>
      </p:sp>
    </p:spTree>
    <p:extLst>
      <p:ext uri="{BB962C8B-B14F-4D97-AF65-F5344CB8AC3E}">
        <p14:creationId xmlns:p14="http://schemas.microsoft.com/office/powerpoint/2010/main" val="228947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3906-9CE9-2F45-9B3E-BAC8FF0B6F3A}"/>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B7432D-9F7B-9B41-B885-46FD71CF1B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9AA47-0BD4-F548-BCAB-6E4F925DD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BE9316-B8D8-BE43-9A3A-44B4FC2C33E0}"/>
              </a:ext>
            </a:extLst>
          </p:cNvPr>
          <p:cNvSpPr>
            <a:spLocks noGrp="1"/>
          </p:cNvSpPr>
          <p:nvPr>
            <p:ph type="dt" sz="half" idx="10"/>
          </p:nvPr>
        </p:nvSpPr>
        <p:spPr>
          <a:xfrm>
            <a:off x="838200" y="6356350"/>
            <a:ext cx="2743200" cy="365125"/>
          </a:xfrm>
          <a:prstGeom prst="rect">
            <a:avLst/>
          </a:prstGeom>
        </p:spPr>
        <p:txBody>
          <a:bodyPr/>
          <a:lstStyle/>
          <a:p>
            <a:fld id="{59CDAFAA-47FC-6144-A300-192FCCCA77BA}" type="datetime1">
              <a:rPr lang="en-GB" smtClean="0"/>
              <a:t>18/10/2021</a:t>
            </a:fld>
            <a:endParaRPr lang="en-US"/>
          </a:p>
        </p:txBody>
      </p:sp>
    </p:spTree>
    <p:extLst>
      <p:ext uri="{BB962C8B-B14F-4D97-AF65-F5344CB8AC3E}">
        <p14:creationId xmlns:p14="http://schemas.microsoft.com/office/powerpoint/2010/main" val="127975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28087B-112C-6B41-BF03-37950AE41E7D}"/>
              </a:ext>
            </a:extLst>
          </p:cNvPr>
          <p:cNvPicPr>
            <a:picLocks noChangeAspect="1"/>
          </p:cNvPicPr>
          <p:nvPr userDrawn="1"/>
        </p:nvPicPr>
        <p:blipFill rotWithShape="1">
          <a:blip r:embed="rId15"/>
          <a:srcRect t="19176" r="26760" b="10436"/>
          <a:stretch/>
        </p:blipFill>
        <p:spPr>
          <a:xfrm>
            <a:off x="-1" y="3820598"/>
            <a:ext cx="12192001" cy="3037402"/>
          </a:xfrm>
          <a:prstGeom prst="rect">
            <a:avLst/>
          </a:prstGeom>
        </p:spPr>
      </p:pic>
      <p:sp>
        <p:nvSpPr>
          <p:cNvPr id="2" name="Title Placeholder 1">
            <a:extLst>
              <a:ext uri="{FF2B5EF4-FFF2-40B4-BE49-F238E27FC236}">
                <a16:creationId xmlns:a16="http://schemas.microsoft.com/office/drawing/2014/main" id="{D7002F66-45EC-0940-B496-802338D590B1}"/>
              </a:ext>
            </a:extLst>
          </p:cNvPr>
          <p:cNvSpPr>
            <a:spLocks noGrp="1"/>
          </p:cNvSpPr>
          <p:nvPr>
            <p:ph type="title"/>
          </p:nvPr>
        </p:nvSpPr>
        <p:spPr>
          <a:xfrm>
            <a:off x="838200" y="867738"/>
            <a:ext cx="10515600" cy="94920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EFA376-0594-2A46-A173-AF70C20D2AB6}"/>
              </a:ext>
            </a:extLst>
          </p:cNvPr>
          <p:cNvSpPr>
            <a:spLocks noGrp="1"/>
          </p:cNvSpPr>
          <p:nvPr>
            <p:ph type="body" idx="1"/>
          </p:nvPr>
        </p:nvSpPr>
        <p:spPr>
          <a:xfrm>
            <a:off x="838200" y="1966329"/>
            <a:ext cx="10515600" cy="34778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ABEB833E-0CBB-E64D-B31A-BF71C56FEEB2}"/>
              </a:ext>
            </a:extLst>
          </p:cNvPr>
          <p:cNvPicPr>
            <a:picLocks noChangeAspect="1"/>
          </p:cNvPicPr>
          <p:nvPr userDrawn="1"/>
        </p:nvPicPr>
        <p:blipFill>
          <a:blip r:embed="rId16"/>
          <a:stretch>
            <a:fillRect/>
          </a:stretch>
        </p:blipFill>
        <p:spPr>
          <a:xfrm>
            <a:off x="-24246" y="91509"/>
            <a:ext cx="1314284" cy="563264"/>
          </a:xfrm>
          <a:prstGeom prst="rect">
            <a:avLst/>
          </a:prstGeom>
        </p:spPr>
      </p:pic>
      <p:grpSp>
        <p:nvGrpSpPr>
          <p:cNvPr id="19" name="Group 18">
            <a:extLst>
              <a:ext uri="{FF2B5EF4-FFF2-40B4-BE49-F238E27FC236}">
                <a16:creationId xmlns:a16="http://schemas.microsoft.com/office/drawing/2014/main" id="{126C572D-9D27-F548-BD69-973544467CD3}"/>
              </a:ext>
            </a:extLst>
          </p:cNvPr>
          <p:cNvGrpSpPr/>
          <p:nvPr userDrawn="1"/>
        </p:nvGrpSpPr>
        <p:grpSpPr>
          <a:xfrm>
            <a:off x="10674736" y="5984189"/>
            <a:ext cx="1358127" cy="807858"/>
            <a:chOff x="9873179" y="5743695"/>
            <a:chExt cx="1358127" cy="807858"/>
          </a:xfrm>
        </p:grpSpPr>
        <p:sp>
          <p:nvSpPr>
            <p:cNvPr id="15" name="Rounded Rectangle 14">
              <a:extLst>
                <a:ext uri="{FF2B5EF4-FFF2-40B4-BE49-F238E27FC236}">
                  <a16:creationId xmlns:a16="http://schemas.microsoft.com/office/drawing/2014/main" id="{456358B2-0574-F044-8F56-69F4FD4EF801}"/>
                </a:ext>
              </a:extLst>
            </p:cNvPr>
            <p:cNvSpPr/>
            <p:nvPr userDrawn="1"/>
          </p:nvSpPr>
          <p:spPr>
            <a:xfrm>
              <a:off x="9873179" y="5743695"/>
              <a:ext cx="1358127" cy="800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5BE8374-454F-7243-ADF2-07E202003A7E}"/>
                </a:ext>
              </a:extLst>
            </p:cNvPr>
            <p:cNvPicPr>
              <a:picLocks noChangeAspect="1"/>
            </p:cNvPicPr>
            <p:nvPr userDrawn="1"/>
          </p:nvPicPr>
          <p:blipFill>
            <a:blip r:embed="rId17"/>
            <a:stretch>
              <a:fillRect/>
            </a:stretch>
          </p:blipFill>
          <p:spPr>
            <a:xfrm>
              <a:off x="9949512" y="5968755"/>
              <a:ext cx="1217786" cy="582798"/>
            </a:xfrm>
            <a:prstGeom prst="rect">
              <a:avLst/>
            </a:prstGeom>
          </p:spPr>
        </p:pic>
      </p:grpSp>
      <p:sp>
        <p:nvSpPr>
          <p:cNvPr id="11" name="Slide Number Placeholder 5">
            <a:extLst>
              <a:ext uri="{FF2B5EF4-FFF2-40B4-BE49-F238E27FC236}">
                <a16:creationId xmlns:a16="http://schemas.microsoft.com/office/drawing/2014/main" id="{3BDDC312-F293-B94B-BB1C-CE053F150230}"/>
              </a:ext>
            </a:extLst>
          </p:cNvPr>
          <p:cNvSpPr>
            <a:spLocks noGrp="1"/>
          </p:cNvSpPr>
          <p:nvPr>
            <p:ph type="sldNum" sz="quarter" idx="4"/>
          </p:nvPr>
        </p:nvSpPr>
        <p:spPr>
          <a:xfrm>
            <a:off x="9348730" y="153854"/>
            <a:ext cx="2743200" cy="365125"/>
          </a:xfrm>
          <a:prstGeom prst="rect">
            <a:avLst/>
          </a:prstGeom>
        </p:spPr>
        <p:txBody>
          <a:bodyPr/>
          <a:lstStyle>
            <a:lvl1pPr algn="r">
              <a:defRPr/>
            </a:lvl1pPr>
          </a:lstStyle>
          <a:p>
            <a:pPr algn="r"/>
            <a:fld id="{EE9256E1-A63D-A048-96B9-6233FF575F72}" type="slidenum">
              <a:rPr lang="en-US" smtClean="0"/>
              <a:pPr algn="r"/>
              <a:t>‹#›</a:t>
            </a:fld>
            <a:endParaRPr lang="en-US"/>
          </a:p>
        </p:txBody>
      </p:sp>
    </p:spTree>
    <p:extLst>
      <p:ext uri="{BB962C8B-B14F-4D97-AF65-F5344CB8AC3E}">
        <p14:creationId xmlns:p14="http://schemas.microsoft.com/office/powerpoint/2010/main" val="64797781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802" r:id="rId12"/>
    <p:sldLayoutId id="214748380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1C7C9B-698A-EE43-B0D0-109FE833E47B}"/>
              </a:ext>
            </a:extLst>
          </p:cNvPr>
          <p:cNvPicPr>
            <a:picLocks noChangeAspect="1"/>
          </p:cNvPicPr>
          <p:nvPr userDrawn="1"/>
        </p:nvPicPr>
        <p:blipFill rotWithShape="1">
          <a:blip r:embed="rId13"/>
          <a:srcRect t="19176" r="26760" b="10458"/>
          <a:stretch/>
        </p:blipFill>
        <p:spPr>
          <a:xfrm>
            <a:off x="-1" y="3821557"/>
            <a:ext cx="12192001" cy="3036443"/>
          </a:xfrm>
          <a:prstGeom prst="rect">
            <a:avLst/>
          </a:prstGeom>
        </p:spPr>
      </p:pic>
      <p:sp>
        <p:nvSpPr>
          <p:cNvPr id="2" name="Title Placeholder 1">
            <a:extLst>
              <a:ext uri="{FF2B5EF4-FFF2-40B4-BE49-F238E27FC236}">
                <a16:creationId xmlns:a16="http://schemas.microsoft.com/office/drawing/2014/main" id="{6E73DDB3-486B-1A4B-9EC4-A1C886CD49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26FAB2-D54F-964C-9A49-3562E6D40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489592-5372-5747-9F14-9697C186E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6751B-E4F9-FE4B-9CB0-D287DFFBF0B1}" type="datetimeFigureOut">
              <a:rPr lang="en-US" smtClean="0"/>
              <a:t>10/18/2021</a:t>
            </a:fld>
            <a:endParaRPr lang="en-US"/>
          </a:p>
        </p:txBody>
      </p:sp>
      <p:sp>
        <p:nvSpPr>
          <p:cNvPr id="5" name="Footer Placeholder 4">
            <a:extLst>
              <a:ext uri="{FF2B5EF4-FFF2-40B4-BE49-F238E27FC236}">
                <a16:creationId xmlns:a16="http://schemas.microsoft.com/office/drawing/2014/main" id="{F797C2AB-C7D1-3440-B47A-0E9417348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01616D-7AF5-3545-B9DF-198256C121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1FD48-513E-1B4C-A970-38DE0A6814F3}" type="slidenum">
              <a:rPr lang="en-US" smtClean="0"/>
              <a:t>‹#›</a:t>
            </a:fld>
            <a:endParaRPr lang="en-US"/>
          </a:p>
        </p:txBody>
      </p:sp>
      <p:pic>
        <p:nvPicPr>
          <p:cNvPr id="10" name="Picture 9">
            <a:extLst>
              <a:ext uri="{FF2B5EF4-FFF2-40B4-BE49-F238E27FC236}">
                <a16:creationId xmlns:a16="http://schemas.microsoft.com/office/drawing/2014/main" id="{2E78F084-B11F-054E-A26F-A5DF163DB41F}"/>
              </a:ext>
            </a:extLst>
          </p:cNvPr>
          <p:cNvPicPr>
            <a:picLocks noChangeAspect="1"/>
          </p:cNvPicPr>
          <p:nvPr userDrawn="1"/>
        </p:nvPicPr>
        <p:blipFill>
          <a:blip r:embed="rId14"/>
          <a:stretch>
            <a:fillRect/>
          </a:stretch>
        </p:blipFill>
        <p:spPr>
          <a:xfrm>
            <a:off x="-67375" y="85826"/>
            <a:ext cx="1314284" cy="563264"/>
          </a:xfrm>
          <a:prstGeom prst="rect">
            <a:avLst/>
          </a:prstGeom>
        </p:spPr>
      </p:pic>
    </p:spTree>
    <p:extLst>
      <p:ext uri="{BB962C8B-B14F-4D97-AF65-F5344CB8AC3E}">
        <p14:creationId xmlns:p14="http://schemas.microsoft.com/office/powerpoint/2010/main" val="42203544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A45E81-2E94-5947-B9FD-ED9C7E07F2F2}"/>
              </a:ext>
            </a:extLst>
          </p:cNvPr>
          <p:cNvPicPr>
            <a:picLocks noChangeAspect="1"/>
          </p:cNvPicPr>
          <p:nvPr userDrawn="1"/>
        </p:nvPicPr>
        <p:blipFill>
          <a:blip r:embed="rId13"/>
          <a:stretch>
            <a:fillRect/>
          </a:stretch>
        </p:blipFill>
        <p:spPr>
          <a:xfrm>
            <a:off x="0" y="0"/>
            <a:ext cx="12192000" cy="7029544"/>
          </a:xfrm>
          <a:prstGeom prst="rect">
            <a:avLst/>
          </a:prstGeom>
        </p:spPr>
      </p:pic>
      <p:sp>
        <p:nvSpPr>
          <p:cNvPr id="2" name="Title Placeholder 1">
            <a:extLst>
              <a:ext uri="{FF2B5EF4-FFF2-40B4-BE49-F238E27FC236}">
                <a16:creationId xmlns:a16="http://schemas.microsoft.com/office/drawing/2014/main" id="{DA5E841F-641A-444B-9C32-AC0C3D5503C6}"/>
              </a:ext>
            </a:extLst>
          </p:cNvPr>
          <p:cNvSpPr>
            <a:spLocks noGrp="1"/>
          </p:cNvSpPr>
          <p:nvPr>
            <p:ph type="title"/>
          </p:nvPr>
        </p:nvSpPr>
        <p:spPr>
          <a:xfrm>
            <a:off x="838200" y="859707"/>
            <a:ext cx="10515600" cy="83098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172ED1-4DFA-3E40-946A-E66640E4E845}"/>
              </a:ext>
            </a:extLst>
          </p:cNvPr>
          <p:cNvSpPr>
            <a:spLocks noGrp="1"/>
          </p:cNvSpPr>
          <p:nvPr>
            <p:ph type="body" idx="1"/>
          </p:nvPr>
        </p:nvSpPr>
        <p:spPr>
          <a:xfrm>
            <a:off x="838200" y="1825625"/>
            <a:ext cx="10515600" cy="37243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3CC11C-8C58-2C48-860A-9AF10E094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CBEA-5FAA-174F-8764-F983ADC69C4E}" type="datetime1">
              <a:rPr lang="en-GB" smtClean="0"/>
              <a:t>18/10/2021</a:t>
            </a:fld>
            <a:endParaRPr lang="en-US"/>
          </a:p>
        </p:txBody>
      </p:sp>
      <p:pic>
        <p:nvPicPr>
          <p:cNvPr id="8" name="Picture 7">
            <a:extLst>
              <a:ext uri="{FF2B5EF4-FFF2-40B4-BE49-F238E27FC236}">
                <a16:creationId xmlns:a16="http://schemas.microsoft.com/office/drawing/2014/main" id="{453D7E29-5175-1C43-A723-2A7C2A4F174A}"/>
              </a:ext>
            </a:extLst>
          </p:cNvPr>
          <p:cNvPicPr>
            <a:picLocks noChangeAspect="1"/>
          </p:cNvPicPr>
          <p:nvPr userDrawn="1"/>
        </p:nvPicPr>
        <p:blipFill>
          <a:blip r:embed="rId14"/>
          <a:stretch>
            <a:fillRect/>
          </a:stretch>
        </p:blipFill>
        <p:spPr>
          <a:xfrm>
            <a:off x="-67375" y="85825"/>
            <a:ext cx="1938956" cy="830981"/>
          </a:xfrm>
          <a:prstGeom prst="rect">
            <a:avLst/>
          </a:prstGeom>
        </p:spPr>
      </p:pic>
    </p:spTree>
    <p:extLst>
      <p:ext uri="{BB962C8B-B14F-4D97-AF65-F5344CB8AC3E}">
        <p14:creationId xmlns:p14="http://schemas.microsoft.com/office/powerpoint/2010/main" val="3544413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0B22D-0F90-564D-87AC-CA9DCBCC0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331BC8-49DA-F243-8BF2-BD79522C4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A44927-F3F5-5D43-A61E-BBB7486C7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39ED8-4038-FF4A-B7C0-80609665150A}" type="datetimeFigureOut">
              <a:rPr lang="en-US" smtClean="0"/>
              <a:t>10/18/2021</a:t>
            </a:fld>
            <a:endParaRPr lang="en-US"/>
          </a:p>
        </p:txBody>
      </p:sp>
      <p:sp>
        <p:nvSpPr>
          <p:cNvPr id="5" name="Footer Placeholder 4">
            <a:extLst>
              <a:ext uri="{FF2B5EF4-FFF2-40B4-BE49-F238E27FC236}">
                <a16:creationId xmlns:a16="http://schemas.microsoft.com/office/drawing/2014/main" id="{F3973D63-A854-BF4B-B05E-4DA96B565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A1C4B-3820-224B-B8DA-158855489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844A-AE1F-D540-8130-C0EA207C0D2B}" type="slidenum">
              <a:rPr lang="en-US" smtClean="0"/>
              <a:t>‹#›</a:t>
            </a:fld>
            <a:endParaRPr lang="en-US"/>
          </a:p>
        </p:txBody>
      </p:sp>
      <p:pic>
        <p:nvPicPr>
          <p:cNvPr id="8" name="Picture 7">
            <a:extLst>
              <a:ext uri="{FF2B5EF4-FFF2-40B4-BE49-F238E27FC236}">
                <a16:creationId xmlns:a16="http://schemas.microsoft.com/office/drawing/2014/main" id="{DE3CC2BB-6A4C-C841-9C82-50CBCE6AA1D2}"/>
              </a:ext>
            </a:extLst>
          </p:cNvPr>
          <p:cNvPicPr>
            <a:picLocks noChangeAspect="1"/>
          </p:cNvPicPr>
          <p:nvPr userDrawn="1"/>
        </p:nvPicPr>
        <p:blipFill>
          <a:blip r:embed="rId13"/>
          <a:stretch>
            <a:fillRect/>
          </a:stretch>
        </p:blipFill>
        <p:spPr>
          <a:xfrm>
            <a:off x="-67375" y="85826"/>
            <a:ext cx="1314284" cy="563264"/>
          </a:xfrm>
          <a:prstGeom prst="rect">
            <a:avLst/>
          </a:prstGeom>
        </p:spPr>
      </p:pic>
    </p:spTree>
    <p:extLst>
      <p:ext uri="{BB962C8B-B14F-4D97-AF65-F5344CB8AC3E}">
        <p14:creationId xmlns:p14="http://schemas.microsoft.com/office/powerpoint/2010/main" val="34267391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DEAC6C-F072-5E40-8F4F-907DA62012D8}"/>
              </a:ext>
            </a:extLst>
          </p:cNvPr>
          <p:cNvSpPr/>
          <p:nvPr userDrawn="1"/>
        </p:nvSpPr>
        <p:spPr>
          <a:xfrm>
            <a:off x="0" y="0"/>
            <a:ext cx="12192000" cy="6858000"/>
          </a:xfrm>
          <a:prstGeom prst="rect">
            <a:avLst/>
          </a:prstGeom>
          <a:solidFill>
            <a:srgbClr val="CE11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a:extLst>
              <a:ext uri="{FF2B5EF4-FFF2-40B4-BE49-F238E27FC236}">
                <a16:creationId xmlns:a16="http://schemas.microsoft.com/office/drawing/2014/main" id="{DA5E841F-641A-444B-9C32-AC0C3D5503C6}"/>
              </a:ext>
            </a:extLst>
          </p:cNvPr>
          <p:cNvSpPr>
            <a:spLocks noGrp="1"/>
          </p:cNvSpPr>
          <p:nvPr>
            <p:ph type="title"/>
          </p:nvPr>
        </p:nvSpPr>
        <p:spPr>
          <a:xfrm>
            <a:off x="838200" y="859707"/>
            <a:ext cx="10515600" cy="83098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172ED1-4DFA-3E40-946A-E66640E4E845}"/>
              </a:ext>
            </a:extLst>
          </p:cNvPr>
          <p:cNvSpPr>
            <a:spLocks noGrp="1"/>
          </p:cNvSpPr>
          <p:nvPr>
            <p:ph type="body" idx="1"/>
          </p:nvPr>
        </p:nvSpPr>
        <p:spPr>
          <a:xfrm>
            <a:off x="838200" y="1825625"/>
            <a:ext cx="10515600" cy="37243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3CC11C-8C58-2C48-860A-9AF10E094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0F8CBEA-5FAA-174F-8764-F983ADC69C4E}" type="datetime1">
              <a:rPr lang="en-GB" smtClean="0"/>
              <a:pPr/>
              <a:t>18/10/2021</a:t>
            </a:fld>
            <a:endParaRPr lang="en-US"/>
          </a:p>
        </p:txBody>
      </p:sp>
    </p:spTree>
    <p:extLst>
      <p:ext uri="{BB962C8B-B14F-4D97-AF65-F5344CB8AC3E}">
        <p14:creationId xmlns:p14="http://schemas.microsoft.com/office/powerpoint/2010/main" val="290511432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slide" Target="slide4.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hyperlink" Target="https://schoolsportal.lancsngfl.ac.uk/view_sp.asp?siteid=78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hyperlink" Target="https://schoolsportal.lancsngfl.ac.uk/view_sp.asp?siteid=7806%E2%80%8B"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sportal.lancsngfl.ac.uk/view_sp.asp?siteid=7806"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mailto:Oracle.Fusion@Lancashir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16BE-7399-704D-AAFF-03552ABA3BC7}"/>
              </a:ext>
            </a:extLst>
          </p:cNvPr>
          <p:cNvSpPr>
            <a:spLocks noGrp="1"/>
          </p:cNvSpPr>
          <p:nvPr>
            <p:ph type="ctrTitle"/>
          </p:nvPr>
        </p:nvSpPr>
        <p:spPr>
          <a:xfrm>
            <a:off x="1524000" y="1218616"/>
            <a:ext cx="9144000" cy="2387600"/>
          </a:xfrm>
        </p:spPr>
        <p:txBody>
          <a:bodyPr>
            <a:normAutofit/>
          </a:bodyPr>
          <a:lstStyle/>
          <a:p>
            <a:r>
              <a:rPr lang="en-US" sz="7200" dirty="0"/>
              <a:t>Oracle Fusion</a:t>
            </a:r>
          </a:p>
        </p:txBody>
      </p:sp>
      <p:sp>
        <p:nvSpPr>
          <p:cNvPr id="3" name="Subtitle 2">
            <a:extLst>
              <a:ext uri="{FF2B5EF4-FFF2-40B4-BE49-F238E27FC236}">
                <a16:creationId xmlns:a16="http://schemas.microsoft.com/office/drawing/2014/main" id="{CF6935EB-5E6C-494D-9246-E7E0B9EC8723}"/>
              </a:ext>
            </a:extLst>
          </p:cNvPr>
          <p:cNvSpPr>
            <a:spLocks noGrp="1"/>
          </p:cNvSpPr>
          <p:nvPr>
            <p:ph type="subTitle" idx="1"/>
          </p:nvPr>
        </p:nvSpPr>
        <p:spPr>
          <a:xfrm>
            <a:off x="1524000" y="3698291"/>
            <a:ext cx="9144000" cy="1655762"/>
          </a:xfrm>
        </p:spPr>
        <p:txBody>
          <a:bodyPr/>
          <a:lstStyle/>
          <a:p>
            <a:r>
              <a:rPr lang="en-US" sz="3600" b="1" dirty="0">
                <a:solidFill>
                  <a:srgbClr val="CE1141"/>
                </a:solidFill>
              </a:rPr>
              <a:t>Schools Forum</a:t>
            </a:r>
            <a:endParaRPr lang="en-US" sz="3600" dirty="0">
              <a:solidFill>
                <a:srgbClr val="CE1141"/>
              </a:solidFill>
            </a:endParaRPr>
          </a:p>
          <a:p>
            <a:r>
              <a:rPr lang="en-US" sz="2800" dirty="0">
                <a:solidFill>
                  <a:srgbClr val="000000"/>
                </a:solidFill>
              </a:rPr>
              <a:t>19 October 2021</a:t>
            </a:r>
            <a:endParaRPr lang="en-US" sz="2800" dirty="0">
              <a:cs typeface="Calibri"/>
            </a:endParaRPr>
          </a:p>
        </p:txBody>
      </p:sp>
    </p:spTree>
    <p:extLst>
      <p:ext uri="{BB962C8B-B14F-4D97-AF65-F5344CB8AC3E}">
        <p14:creationId xmlns:p14="http://schemas.microsoft.com/office/powerpoint/2010/main" val="271669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26C9-EF95-244A-89F0-C6466FFA0365}"/>
              </a:ext>
            </a:extLst>
          </p:cNvPr>
          <p:cNvSpPr>
            <a:spLocks noGrp="1"/>
          </p:cNvSpPr>
          <p:nvPr>
            <p:ph type="title"/>
          </p:nvPr>
        </p:nvSpPr>
        <p:spPr>
          <a:xfrm>
            <a:off x="1179576" y="464570"/>
            <a:ext cx="10082784" cy="532126"/>
          </a:xfrm>
        </p:spPr>
        <p:txBody>
          <a:bodyPr>
            <a:noAutofit/>
          </a:bodyPr>
          <a:lstStyle/>
          <a:p>
            <a:pPr algn="ctr"/>
            <a:r>
              <a:rPr lang="en-US" sz="4000" dirty="0">
                <a:solidFill>
                  <a:srgbClr val="CE1141"/>
                </a:solidFill>
              </a:rPr>
              <a:t>Contents</a:t>
            </a:r>
          </a:p>
        </p:txBody>
      </p:sp>
      <p:sp>
        <p:nvSpPr>
          <p:cNvPr id="4" name="Slide Number Placeholder 3">
            <a:extLst>
              <a:ext uri="{FF2B5EF4-FFF2-40B4-BE49-F238E27FC236}">
                <a16:creationId xmlns:a16="http://schemas.microsoft.com/office/drawing/2014/main" id="{0787AF65-4E80-9B4C-9E8D-C1AC17F90558}"/>
              </a:ext>
            </a:extLst>
          </p:cNvPr>
          <p:cNvSpPr>
            <a:spLocks noGrp="1"/>
          </p:cNvSpPr>
          <p:nvPr>
            <p:ph type="sldNum" sz="quarter" idx="12"/>
          </p:nvPr>
        </p:nvSpPr>
        <p:spPr/>
        <p:txBody>
          <a:bodyPr/>
          <a:lstStyle/>
          <a:p>
            <a:pPr algn="r"/>
            <a:fld id="{EE9256E1-A63D-A048-96B9-6233FF575F72}" type="slidenum">
              <a:rPr lang="en-US" smtClean="0"/>
              <a:pPr algn="r"/>
              <a:t>2</a:t>
            </a:fld>
            <a:endParaRPr lang="en-US"/>
          </a:p>
        </p:txBody>
      </p:sp>
      <p:graphicFrame>
        <p:nvGraphicFramePr>
          <p:cNvPr id="5" name="Table 4">
            <a:extLst>
              <a:ext uri="{FF2B5EF4-FFF2-40B4-BE49-F238E27FC236}">
                <a16:creationId xmlns:a16="http://schemas.microsoft.com/office/drawing/2014/main" id="{DABB7D8B-E042-924B-B7B4-9626BA8AA10D}"/>
              </a:ext>
            </a:extLst>
          </p:cNvPr>
          <p:cNvGraphicFramePr>
            <a:graphicFrameLocks noGrp="1"/>
          </p:cNvGraphicFramePr>
          <p:nvPr>
            <p:extLst>
              <p:ext uri="{D42A27DB-BD31-4B8C-83A1-F6EECF244321}">
                <p14:modId xmlns:p14="http://schemas.microsoft.com/office/powerpoint/2010/main" val="2248225820"/>
              </p:ext>
            </p:extLst>
          </p:nvPr>
        </p:nvGraphicFramePr>
        <p:xfrm>
          <a:off x="655318" y="1392413"/>
          <a:ext cx="11021569" cy="3140884"/>
        </p:xfrm>
        <a:graphic>
          <a:graphicData uri="http://schemas.openxmlformats.org/drawingml/2006/table">
            <a:tbl>
              <a:tblPr firstRow="1" bandRow="1"/>
              <a:tblGrid>
                <a:gridCol w="8793517">
                  <a:extLst>
                    <a:ext uri="{9D8B030D-6E8A-4147-A177-3AD203B41FA5}">
                      <a16:colId xmlns:a16="http://schemas.microsoft.com/office/drawing/2014/main" val="1743834833"/>
                    </a:ext>
                  </a:extLst>
                </a:gridCol>
                <a:gridCol w="2228052">
                  <a:extLst>
                    <a:ext uri="{9D8B030D-6E8A-4147-A177-3AD203B41FA5}">
                      <a16:colId xmlns:a16="http://schemas.microsoft.com/office/drawing/2014/main" val="1049433242"/>
                    </a:ext>
                  </a:extLst>
                </a:gridCol>
              </a:tblGrid>
              <a:tr h="420943">
                <a:tc>
                  <a:txBody>
                    <a:bodyPr/>
                    <a:lstStyle/>
                    <a:p>
                      <a:endParaRPr lang="en-GB" sz="2000" dirty="0">
                        <a:solidFill>
                          <a:schemeClr val="bg1"/>
                        </a:solidFill>
                        <a:latin typeface="+mn-lt"/>
                      </a:endParaRPr>
                    </a:p>
                  </a:txBody>
                  <a:tcPr anchor="ctr">
                    <a:lnL w="38100" cap="flat" cmpd="sng" algn="ctr">
                      <a:noFill/>
                      <a:prstDash val="solid"/>
                      <a:round/>
                      <a:headEnd type="none" w="med" len="med"/>
                      <a:tailEnd type="none" w="med" len="med"/>
                    </a:lnL>
                    <a:lnR w="12700" cmpd="sng">
                      <a:solidFill>
                        <a:sysClr val="window" lastClr="FFFFFF"/>
                      </a:solidFill>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1141"/>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n-lt"/>
                        </a:rPr>
                        <a:t>Slide </a:t>
                      </a:r>
                      <a:r>
                        <a:rPr kumimoji="0" lang="en-US" sz="2000" b="0" i="0" u="none" strike="noStrike" kern="1200" cap="none" spc="0" normalizeH="0" baseline="0" noProof="0" dirty="0">
                          <a:ln>
                            <a:noFill/>
                          </a:ln>
                          <a:solidFill>
                            <a:schemeClr val="bg1"/>
                          </a:solidFill>
                          <a:effectLst/>
                          <a:uLnTx/>
                          <a:uFillTx/>
                          <a:latin typeface="+mn-lt"/>
                          <a:ea typeface="+mn-ea"/>
                          <a:cs typeface="+mn-cs"/>
                        </a:rPr>
                        <a:t>#</a:t>
                      </a:r>
                      <a:endParaRPr lang="en-GB" sz="2000" b="0" dirty="0">
                        <a:solidFill>
                          <a:schemeClr val="bg1"/>
                        </a:solidFill>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1141"/>
                    </a:solidFill>
                  </a:tcPr>
                </a:tc>
                <a:extLst>
                  <a:ext uri="{0D108BD9-81ED-4DB2-BD59-A6C34878D82A}">
                    <a16:rowId xmlns:a16="http://schemas.microsoft.com/office/drawing/2014/main" val="886324140"/>
                  </a:ext>
                </a:extLst>
              </a:tr>
              <a:tr h="388563">
                <a:tc>
                  <a:txBody>
                    <a:bodyPr/>
                    <a:lstStyle/>
                    <a:p>
                      <a:pPr marL="285750" indent="-285750">
                        <a:buClr>
                          <a:srgbClr val="D31145"/>
                        </a:buClr>
                        <a:buFont typeface="System Font Regular"/>
                        <a:buChar char="●"/>
                      </a:pPr>
                      <a:r>
                        <a:rPr lang="en-GB" sz="1800" dirty="0">
                          <a:solidFill>
                            <a:schemeClr val="tx1"/>
                          </a:solidFill>
                          <a:latin typeface="+mn-lt"/>
                        </a:rPr>
                        <a:t>Revised Fusion roadmap</a:t>
                      </a:r>
                    </a:p>
                  </a:txBody>
                  <a:tcPr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FontTx/>
                        <a:buNone/>
                      </a:pPr>
                      <a:r>
                        <a:rPr lang="en-GB" sz="1800" dirty="0">
                          <a:solidFill>
                            <a:srgbClr val="000000"/>
                          </a:solidFill>
                          <a:latin typeface="+mn-lt"/>
                        </a:rPr>
                        <a:t>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347212"/>
                  </a:ext>
                </a:extLst>
              </a:tr>
              <a:tr h="388563">
                <a:tc>
                  <a:txBody>
                    <a:bodyPr/>
                    <a:lstStyle/>
                    <a:p>
                      <a:pPr marL="285750" indent="-285750">
                        <a:buClr>
                          <a:srgbClr val="D31145"/>
                        </a:buClr>
                        <a:buFont typeface="System Font Regular"/>
                        <a:buChar char="●"/>
                      </a:pPr>
                      <a:r>
                        <a:rPr lang="en-GB" sz="1800" dirty="0">
                          <a:solidFill>
                            <a:schemeClr val="tx1"/>
                          </a:solidFill>
                          <a:latin typeface="+mn-lt"/>
                        </a:rPr>
                        <a:t>Learning &amp; Development overview</a:t>
                      </a:r>
                    </a:p>
                  </a:txBody>
                  <a:tcPr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rtl="0" eaLnBrk="1" fontAlgn="auto" latinLnBrk="0" hangingPunct="1">
                        <a:lnSpc>
                          <a:spcPct val="100000"/>
                        </a:lnSpc>
                        <a:spcBef>
                          <a:spcPts val="0"/>
                        </a:spcBef>
                        <a:spcAft>
                          <a:spcPts val="0"/>
                        </a:spcAft>
                        <a:buFontTx/>
                        <a:buNone/>
                      </a:pPr>
                      <a:r>
                        <a:rPr lang="en-GB" sz="1800" dirty="0">
                          <a:solidFill>
                            <a:srgbClr val="000000"/>
                          </a:solidFill>
                          <a:latin typeface="+mn-lt"/>
                        </a:rPr>
                        <a:t>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202342"/>
                  </a:ext>
                </a:extLst>
              </a:tr>
              <a:tr h="388563">
                <a:tc>
                  <a:txBody>
                    <a:bodyPr/>
                    <a:lstStyle/>
                    <a:p>
                      <a:pPr marL="285750" lvl="0" indent="-285750" algn="l">
                        <a:lnSpc>
                          <a:spcPct val="100000"/>
                        </a:lnSpc>
                        <a:spcBef>
                          <a:spcPts val="0"/>
                        </a:spcBef>
                        <a:spcAft>
                          <a:spcPts val="0"/>
                        </a:spcAft>
                        <a:buClr>
                          <a:srgbClr val="D31145"/>
                        </a:buClr>
                        <a:buFont typeface="System Font Regular"/>
                        <a:buChar char="●"/>
                      </a:pPr>
                      <a:r>
                        <a:rPr kumimoji="0" lang="en-GB" sz="1800" u="none" strike="noStrike" kern="1200" cap="none" spc="0" normalizeH="0" baseline="0" noProof="0" dirty="0">
                          <a:ln>
                            <a:noFill/>
                          </a:ln>
                          <a:solidFill>
                            <a:schemeClr val="tx1"/>
                          </a:solidFill>
                          <a:effectLst/>
                          <a:uLnTx/>
                          <a:uFillTx/>
                          <a:latin typeface="+mn-lt"/>
                        </a:rPr>
                        <a:t>Schools &amp; Academies user workshops (June 2021)</a:t>
                      </a:r>
                    </a:p>
                  </a:txBody>
                  <a:tcPr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GB" sz="1800" dirty="0">
                          <a:latin typeface="+mn-lt"/>
                        </a:rPr>
                        <a:t>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34286"/>
                  </a:ext>
                </a:extLst>
              </a:tr>
              <a:tr h="388563">
                <a:tc>
                  <a:txBody>
                    <a:bodyPr/>
                    <a:lstStyle/>
                    <a:p>
                      <a:pPr marL="285750" lvl="0" indent="-285750" algn="l">
                        <a:lnSpc>
                          <a:spcPct val="100000"/>
                        </a:lnSpc>
                        <a:spcBef>
                          <a:spcPts val="0"/>
                        </a:spcBef>
                        <a:spcAft>
                          <a:spcPts val="0"/>
                        </a:spcAft>
                        <a:buClr>
                          <a:srgbClr val="D31145"/>
                        </a:buClr>
                        <a:buFont typeface="System Font Regular"/>
                        <a:buChar char="●"/>
                      </a:pPr>
                      <a:r>
                        <a:rPr kumimoji="0" lang="en-GB" sz="1800" u="none" strike="noStrike" kern="1200" cap="none" spc="0" normalizeH="0" baseline="0" noProof="0" dirty="0">
                          <a:ln>
                            <a:noFill/>
                          </a:ln>
                          <a:solidFill>
                            <a:schemeClr val="tx1"/>
                          </a:solidFill>
                          <a:effectLst/>
                          <a:uLnTx/>
                          <a:uFillTx/>
                          <a:latin typeface="+mn-lt"/>
                        </a:rPr>
                        <a:t>What Fusion means for Schools &amp; Academies Bursars, Business Managers and Admin</a:t>
                      </a:r>
                    </a:p>
                  </a:txBody>
                  <a:tcPr anchor="ct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GB" sz="1800" dirty="0">
                          <a:latin typeface="+mn-lt"/>
                        </a:rPr>
                        <a:t>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563">
                <a:tc>
                  <a:txBody>
                    <a:bodyPr/>
                    <a:lstStyle/>
                    <a:p>
                      <a:pPr marL="285750" lvl="0" indent="-285750" algn="l">
                        <a:lnSpc>
                          <a:spcPct val="100000"/>
                        </a:lnSpc>
                        <a:spcBef>
                          <a:spcPts val="0"/>
                        </a:spcBef>
                        <a:spcAft>
                          <a:spcPts val="0"/>
                        </a:spcAft>
                        <a:buClr>
                          <a:srgbClr val="D31145"/>
                        </a:buClr>
                        <a:buFont typeface="System Font Regular"/>
                        <a:buChar char="●"/>
                      </a:pPr>
                      <a:r>
                        <a:rPr kumimoji="0" lang="en-GB" sz="1800" u="none" strike="noStrike" kern="1200" cap="none" spc="0" normalizeH="0" baseline="0" noProof="0" dirty="0">
                          <a:ln>
                            <a:noFill/>
                          </a:ln>
                          <a:solidFill>
                            <a:schemeClr val="tx1"/>
                          </a:solidFill>
                          <a:effectLst/>
                          <a:uLnTx/>
                          <a:uFillTx/>
                          <a:latin typeface="+mn-lt"/>
                        </a:rPr>
                        <a:t>Feedback from attendees of the user workshops</a:t>
                      </a:r>
                    </a:p>
                  </a:txBody>
                  <a:tcP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GB" sz="1800" dirty="0">
                          <a:latin typeface="+mn-lt"/>
                        </a:rPr>
                        <a:t>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337245"/>
                  </a:ext>
                </a:extLst>
              </a:tr>
              <a:tr h="388563">
                <a:tc>
                  <a:txBody>
                    <a:bodyPr/>
                    <a:lstStyle/>
                    <a:p>
                      <a:pPr marL="285750" lvl="0" indent="-285750" algn="l">
                        <a:lnSpc>
                          <a:spcPct val="100000"/>
                        </a:lnSpc>
                        <a:spcBef>
                          <a:spcPts val="0"/>
                        </a:spcBef>
                        <a:spcAft>
                          <a:spcPts val="0"/>
                        </a:spcAft>
                        <a:buClr>
                          <a:srgbClr val="D31145"/>
                        </a:buClr>
                        <a:buFont typeface="System Font Regular"/>
                        <a:buChar char="●"/>
                      </a:pPr>
                      <a:r>
                        <a:rPr kumimoji="0" lang="en-GB" sz="1800" u="none" strike="noStrike" kern="1200" cap="none" spc="0" normalizeH="0" baseline="0" noProof="0" dirty="0">
                          <a:ln>
                            <a:noFill/>
                          </a:ln>
                          <a:solidFill>
                            <a:schemeClr val="tx1"/>
                          </a:solidFill>
                          <a:effectLst/>
                          <a:uLnTx/>
                          <a:uFillTx/>
                          <a:latin typeface="+mn-lt"/>
                        </a:rPr>
                        <a:t>Fusion ‘readiness’ survey to start on 3 November</a:t>
                      </a:r>
                    </a:p>
                  </a:txBody>
                  <a:tcP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GB" sz="1800" dirty="0">
                          <a:latin typeface="+mn-lt"/>
                        </a:rPr>
                        <a:t>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9111081"/>
                  </a:ext>
                </a:extLst>
              </a:tr>
              <a:tr h="388563">
                <a:tc>
                  <a:txBody>
                    <a:bodyPr/>
                    <a:lstStyle/>
                    <a:p>
                      <a:pPr marL="285750" marR="0" lvl="0" indent="-285750" algn="l" defTabSz="914400" rtl="0" eaLnBrk="1" fontAlgn="auto" latinLnBrk="0" hangingPunct="1">
                        <a:lnSpc>
                          <a:spcPct val="100000"/>
                        </a:lnSpc>
                        <a:spcBef>
                          <a:spcPts val="0"/>
                        </a:spcBef>
                        <a:spcAft>
                          <a:spcPts val="0"/>
                        </a:spcAft>
                        <a:buClr>
                          <a:srgbClr val="D31145"/>
                        </a:buClr>
                        <a:buSzTx/>
                        <a:buFont typeface="System Font Regular"/>
                        <a:buChar char="●"/>
                        <a:tabLst/>
                        <a:defRPr/>
                      </a:pPr>
                      <a:r>
                        <a:rPr kumimoji="0" lang="en-GB" sz="1800" u="none" strike="noStrike" kern="1200" cap="none" spc="0" normalizeH="0" baseline="0" noProof="0" dirty="0">
                          <a:ln>
                            <a:noFill/>
                          </a:ln>
                          <a:solidFill>
                            <a:schemeClr val="tx1"/>
                          </a:solidFill>
                          <a:effectLst/>
                          <a:uLnTx/>
                          <a:uFillTx/>
                          <a:latin typeface="+mn-lt"/>
                        </a:rPr>
                        <a:t>Time for questions and where to get additional support</a:t>
                      </a:r>
                    </a:p>
                  </a:txBody>
                  <a:tcPr>
                    <a:lnL w="381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GB" sz="1800" dirty="0">
                          <a:latin typeface="+mn-lt"/>
                        </a:rPr>
                        <a:t>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621385"/>
                  </a:ext>
                </a:extLst>
              </a:tr>
            </a:tbl>
          </a:graphicData>
        </a:graphic>
      </p:graphicFrame>
    </p:spTree>
    <p:extLst>
      <p:ext uri="{BB962C8B-B14F-4D97-AF65-F5344CB8AC3E}">
        <p14:creationId xmlns:p14="http://schemas.microsoft.com/office/powerpoint/2010/main" val="134625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1AEB44BF-291A-5B46-A154-C21C283F4C70}"/>
              </a:ext>
            </a:extLst>
          </p:cNvPr>
          <p:cNvSpPr txBox="1"/>
          <p:nvPr/>
        </p:nvSpPr>
        <p:spPr>
          <a:xfrm>
            <a:off x="968954" y="181092"/>
            <a:ext cx="10254092" cy="707886"/>
          </a:xfrm>
          <a:prstGeom prst="rect">
            <a:avLst/>
          </a:prstGeom>
          <a:noFill/>
        </p:spPr>
        <p:txBody>
          <a:bodyPr wrap="square" rtlCol="0">
            <a:spAutoFit/>
          </a:bodyPr>
          <a:lstStyle/>
          <a:p>
            <a:pPr algn="ctr"/>
            <a:r>
              <a:rPr lang="en-US" sz="4000" dirty="0">
                <a:solidFill>
                  <a:srgbClr val="CE1141"/>
                </a:solidFill>
                <a:latin typeface="+mj-lt"/>
              </a:rPr>
              <a:t>Programme Roadmap Update</a:t>
            </a:r>
          </a:p>
        </p:txBody>
      </p:sp>
      <p:graphicFrame>
        <p:nvGraphicFramePr>
          <p:cNvPr id="77" name="Table 76">
            <a:extLst>
              <a:ext uri="{FF2B5EF4-FFF2-40B4-BE49-F238E27FC236}">
                <a16:creationId xmlns:a16="http://schemas.microsoft.com/office/drawing/2014/main" id="{5DC98934-FE09-E940-A843-CB11FF6E7B4B}"/>
              </a:ext>
            </a:extLst>
          </p:cNvPr>
          <p:cNvGraphicFramePr>
            <a:graphicFrameLocks noGrp="1"/>
          </p:cNvGraphicFramePr>
          <p:nvPr>
            <p:extLst>
              <p:ext uri="{D42A27DB-BD31-4B8C-83A1-F6EECF244321}">
                <p14:modId xmlns:p14="http://schemas.microsoft.com/office/powerpoint/2010/main" val="2747902545"/>
              </p:ext>
            </p:extLst>
          </p:nvPr>
        </p:nvGraphicFramePr>
        <p:xfrm>
          <a:off x="590249" y="4860693"/>
          <a:ext cx="11011501" cy="1295460"/>
        </p:xfrm>
        <a:graphic>
          <a:graphicData uri="http://schemas.openxmlformats.org/drawingml/2006/table">
            <a:tbl>
              <a:tblPr firstRow="1" bandRow="1">
                <a:tableStyleId>{5C22544A-7EE6-4342-B048-85BDC9FD1C3A}</a:tableStyleId>
              </a:tblPr>
              <a:tblGrid>
                <a:gridCol w="910800">
                  <a:extLst>
                    <a:ext uri="{9D8B030D-6E8A-4147-A177-3AD203B41FA5}">
                      <a16:colId xmlns:a16="http://schemas.microsoft.com/office/drawing/2014/main" val="1718553178"/>
                    </a:ext>
                  </a:extLst>
                </a:gridCol>
                <a:gridCol w="911465">
                  <a:extLst>
                    <a:ext uri="{9D8B030D-6E8A-4147-A177-3AD203B41FA5}">
                      <a16:colId xmlns:a16="http://schemas.microsoft.com/office/drawing/2014/main" val="80905627"/>
                    </a:ext>
                  </a:extLst>
                </a:gridCol>
                <a:gridCol w="642489">
                  <a:extLst>
                    <a:ext uri="{9D8B030D-6E8A-4147-A177-3AD203B41FA5}">
                      <a16:colId xmlns:a16="http://schemas.microsoft.com/office/drawing/2014/main" val="4163521272"/>
                    </a:ext>
                  </a:extLst>
                </a:gridCol>
                <a:gridCol w="776977">
                  <a:extLst>
                    <a:ext uri="{9D8B030D-6E8A-4147-A177-3AD203B41FA5}">
                      <a16:colId xmlns:a16="http://schemas.microsoft.com/office/drawing/2014/main" val="1097176740"/>
                    </a:ext>
                  </a:extLst>
                </a:gridCol>
                <a:gridCol w="776977">
                  <a:extLst>
                    <a:ext uri="{9D8B030D-6E8A-4147-A177-3AD203B41FA5}">
                      <a16:colId xmlns:a16="http://schemas.microsoft.com/office/drawing/2014/main" val="2439280138"/>
                    </a:ext>
                  </a:extLst>
                </a:gridCol>
                <a:gridCol w="776977">
                  <a:extLst>
                    <a:ext uri="{9D8B030D-6E8A-4147-A177-3AD203B41FA5}">
                      <a16:colId xmlns:a16="http://schemas.microsoft.com/office/drawing/2014/main" val="253562670"/>
                    </a:ext>
                  </a:extLst>
                </a:gridCol>
                <a:gridCol w="776977">
                  <a:extLst>
                    <a:ext uri="{9D8B030D-6E8A-4147-A177-3AD203B41FA5}">
                      <a16:colId xmlns:a16="http://schemas.microsoft.com/office/drawing/2014/main" val="4065627738"/>
                    </a:ext>
                  </a:extLst>
                </a:gridCol>
                <a:gridCol w="776977">
                  <a:extLst>
                    <a:ext uri="{9D8B030D-6E8A-4147-A177-3AD203B41FA5}">
                      <a16:colId xmlns:a16="http://schemas.microsoft.com/office/drawing/2014/main" val="4196785480"/>
                    </a:ext>
                  </a:extLst>
                </a:gridCol>
                <a:gridCol w="776977">
                  <a:extLst>
                    <a:ext uri="{9D8B030D-6E8A-4147-A177-3AD203B41FA5}">
                      <a16:colId xmlns:a16="http://schemas.microsoft.com/office/drawing/2014/main" val="1645445596"/>
                    </a:ext>
                  </a:extLst>
                </a:gridCol>
                <a:gridCol w="776977">
                  <a:extLst>
                    <a:ext uri="{9D8B030D-6E8A-4147-A177-3AD203B41FA5}">
                      <a16:colId xmlns:a16="http://schemas.microsoft.com/office/drawing/2014/main" val="3129478116"/>
                    </a:ext>
                  </a:extLst>
                </a:gridCol>
                <a:gridCol w="776977">
                  <a:extLst>
                    <a:ext uri="{9D8B030D-6E8A-4147-A177-3AD203B41FA5}">
                      <a16:colId xmlns:a16="http://schemas.microsoft.com/office/drawing/2014/main" val="3442683499"/>
                    </a:ext>
                  </a:extLst>
                </a:gridCol>
                <a:gridCol w="776977">
                  <a:extLst>
                    <a:ext uri="{9D8B030D-6E8A-4147-A177-3AD203B41FA5}">
                      <a16:colId xmlns:a16="http://schemas.microsoft.com/office/drawing/2014/main" val="1597149904"/>
                    </a:ext>
                  </a:extLst>
                </a:gridCol>
                <a:gridCol w="776977">
                  <a:extLst>
                    <a:ext uri="{9D8B030D-6E8A-4147-A177-3AD203B41FA5}">
                      <a16:colId xmlns:a16="http://schemas.microsoft.com/office/drawing/2014/main" val="663517852"/>
                    </a:ext>
                  </a:extLst>
                </a:gridCol>
                <a:gridCol w="776977">
                  <a:extLst>
                    <a:ext uri="{9D8B030D-6E8A-4147-A177-3AD203B41FA5}">
                      <a16:colId xmlns:a16="http://schemas.microsoft.com/office/drawing/2014/main" val="2417260772"/>
                    </a:ext>
                  </a:extLst>
                </a:gridCol>
              </a:tblGrid>
              <a:tr h="163580">
                <a:tc>
                  <a:txBody>
                    <a:bodyPr/>
                    <a:lstStyle/>
                    <a:p>
                      <a:pPr algn="ctr"/>
                      <a:endParaRPr lang="en-US" sz="1000" b="1" dirty="0">
                        <a:solidFill>
                          <a:schemeClr val="tx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pPr algn="ctr"/>
                      <a:r>
                        <a:rPr lang="en-US" sz="1050" b="0" dirty="0">
                          <a:solidFill>
                            <a:schemeClr val="bg1"/>
                          </a:solidFill>
                        </a:rPr>
                        <a:t>August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50" b="0" dirty="0">
                          <a:solidFill>
                            <a:schemeClr val="bg1"/>
                          </a:solidFill>
                        </a:rPr>
                        <a:t>Sept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50" b="0" dirty="0">
                          <a:solidFill>
                            <a:schemeClr val="bg1"/>
                          </a:solidFill>
                        </a:rPr>
                        <a:t>Oct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50" b="0" dirty="0">
                          <a:solidFill>
                            <a:schemeClr val="bg1"/>
                          </a:solidFill>
                        </a:rPr>
                        <a:t>Nov</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50" b="0" dirty="0">
                          <a:solidFill>
                            <a:schemeClr val="bg1"/>
                          </a:solidFill>
                        </a:rPr>
                        <a:t>Dec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en-US" sz="1050" b="0" dirty="0">
                          <a:solidFill>
                            <a:schemeClr val="bg1"/>
                          </a:solidFill>
                        </a:rPr>
                        <a:t>Jan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Feb</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March</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April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May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June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July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tc>
                  <a:txBody>
                    <a:bodyPr/>
                    <a:lstStyle/>
                    <a:p>
                      <a:pPr algn="ctr"/>
                      <a:r>
                        <a:rPr lang="en-US" sz="1050" b="0" dirty="0">
                          <a:solidFill>
                            <a:schemeClr val="bg1"/>
                          </a:solidFill>
                        </a:rPr>
                        <a:t>August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E1141"/>
                    </a:solidFill>
                  </a:tcPr>
                </a:tc>
                <a:extLst>
                  <a:ext uri="{0D108BD9-81ED-4DB2-BD59-A6C34878D82A}">
                    <a16:rowId xmlns:a16="http://schemas.microsoft.com/office/drawing/2014/main" val="3964360758"/>
                  </a:ext>
                </a:extLst>
              </a:tr>
              <a:tr h="1044000">
                <a:tc>
                  <a:txBody>
                    <a:bodyPr/>
                    <a:lstStyle/>
                    <a:p>
                      <a:pPr algn="ctr"/>
                      <a:r>
                        <a:rPr lang="en-US" sz="1200" b="1" dirty="0">
                          <a:solidFill>
                            <a:schemeClr val="tx1"/>
                          </a:solidFill>
                        </a:rPr>
                        <a:t>Fusion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endParaRPr lang="en-US" sz="800" b="0" dirty="0">
                        <a:solidFill>
                          <a:schemeClr val="tx1"/>
                        </a:solidFill>
                      </a:endParaRPr>
                    </a:p>
                  </a:txBody>
                  <a:tcPr anchor="ctr">
                    <a:lnL w="38100" cap="flat" cmpd="sng" algn="ctr">
                      <a:solidFill>
                        <a:schemeClr val="bg1"/>
                      </a:solidFill>
                      <a:prstDash val="solid"/>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12700" cap="flat" cmpd="sng" algn="ctr">
                      <a:solidFill>
                        <a:srgbClr val="CFD0D0"/>
                      </a:solidFill>
                      <a:prstDash val="dot"/>
                      <a:round/>
                      <a:headEnd type="none" w="med" len="med"/>
                      <a:tailEnd type="none" w="med" len="med"/>
                    </a:lnR>
                    <a:lnB w="38100" cap="flat" cmpd="sng" algn="ctr">
                      <a:solidFill>
                        <a:schemeClr val="bg1"/>
                      </a:solidFill>
                      <a:prstDash val="solid"/>
                      <a:round/>
                      <a:headEnd type="none" w="med" len="med"/>
                      <a:tailEnd type="none" w="med" len="med"/>
                    </a:lnB>
                    <a:noFill/>
                  </a:tcPr>
                </a:tc>
                <a:tc>
                  <a:txBody>
                    <a:bodyPr/>
                    <a:lstStyle/>
                    <a:p>
                      <a:pPr algn="ctr"/>
                      <a:endParaRPr lang="en-US" sz="800" b="0" dirty="0">
                        <a:solidFill>
                          <a:schemeClr val="tx1"/>
                        </a:solidFill>
                      </a:endParaRPr>
                    </a:p>
                  </a:txBody>
                  <a:tcPr anchor="ctr">
                    <a:lnL w="12700" cap="flat" cmpd="sng" algn="ctr">
                      <a:solidFill>
                        <a:srgbClr val="CFD0D0"/>
                      </a:solidFill>
                      <a:prstDash val="dot"/>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1707587"/>
                  </a:ext>
                </a:extLst>
              </a:tr>
            </a:tbl>
          </a:graphicData>
        </a:graphic>
      </p:graphicFrame>
      <p:sp>
        <p:nvSpPr>
          <p:cNvPr id="83" name="Rectangle 82">
            <a:extLst>
              <a:ext uri="{FF2B5EF4-FFF2-40B4-BE49-F238E27FC236}">
                <a16:creationId xmlns:a16="http://schemas.microsoft.com/office/drawing/2014/main" id="{FD26E3B0-076C-5A4F-A0A2-2F278A745F12}"/>
              </a:ext>
            </a:extLst>
          </p:cNvPr>
          <p:cNvSpPr/>
          <p:nvPr/>
        </p:nvSpPr>
        <p:spPr>
          <a:xfrm>
            <a:off x="1472451" y="5464774"/>
            <a:ext cx="1893318" cy="197946"/>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Data Migration DM1</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B3930E90-787B-BA42-82A5-809F59108940}"/>
              </a:ext>
            </a:extLst>
          </p:cNvPr>
          <p:cNvSpPr/>
          <p:nvPr/>
        </p:nvSpPr>
        <p:spPr>
          <a:xfrm>
            <a:off x="3365768" y="5455055"/>
            <a:ext cx="2396691" cy="207660"/>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Data Migration DM2</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A0492998-455F-8744-A2F6-A710ADA7D0EF}"/>
              </a:ext>
            </a:extLst>
          </p:cNvPr>
          <p:cNvSpPr/>
          <p:nvPr/>
        </p:nvSpPr>
        <p:spPr>
          <a:xfrm>
            <a:off x="5869031" y="5453516"/>
            <a:ext cx="846329" cy="284363"/>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User Acceptance Testing</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784CC39A-ECEC-CB4D-BA07-DE9160020C6C}"/>
              </a:ext>
            </a:extLst>
          </p:cNvPr>
          <p:cNvSpPr/>
          <p:nvPr/>
        </p:nvSpPr>
        <p:spPr>
          <a:xfrm>
            <a:off x="6773112" y="5453515"/>
            <a:ext cx="612000" cy="366453"/>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Data Migration DM3</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CAF04C99-BF0D-924E-9D82-A13D1E864C7C}"/>
              </a:ext>
            </a:extLst>
          </p:cNvPr>
          <p:cNvSpPr/>
          <p:nvPr/>
        </p:nvSpPr>
        <p:spPr>
          <a:xfrm>
            <a:off x="9665341" y="5455054"/>
            <a:ext cx="527380" cy="163994"/>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Cutover</a:t>
            </a:r>
          </a:p>
        </p:txBody>
      </p:sp>
      <p:sp>
        <p:nvSpPr>
          <p:cNvPr id="102" name="Rectangle 101">
            <a:extLst>
              <a:ext uri="{FF2B5EF4-FFF2-40B4-BE49-F238E27FC236}">
                <a16:creationId xmlns:a16="http://schemas.microsoft.com/office/drawing/2014/main" id="{29E96FC9-7A53-3D46-8C2C-B44DFFAFF8A2}"/>
              </a:ext>
            </a:extLst>
          </p:cNvPr>
          <p:cNvSpPr/>
          <p:nvPr/>
        </p:nvSpPr>
        <p:spPr>
          <a:xfrm>
            <a:off x="7385112" y="5631388"/>
            <a:ext cx="1425135" cy="188580"/>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Learning</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Content Placeholder 2">
            <a:extLst>
              <a:ext uri="{FF2B5EF4-FFF2-40B4-BE49-F238E27FC236}">
                <a16:creationId xmlns:a16="http://schemas.microsoft.com/office/drawing/2014/main" id="{B4BDF3C0-263E-CF49-9A13-9A0BB83BA844}"/>
              </a:ext>
            </a:extLst>
          </p:cNvPr>
          <p:cNvSpPr txBox="1">
            <a:spLocks/>
          </p:cNvSpPr>
          <p:nvPr/>
        </p:nvSpPr>
        <p:spPr>
          <a:xfrm>
            <a:off x="590249" y="905885"/>
            <a:ext cx="11308814" cy="3443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Clr>
                <a:srgbClr val="CE1141"/>
              </a:buClr>
              <a:buNone/>
            </a:pPr>
            <a:r>
              <a:rPr lang="en-GB" sz="2400" b="1" dirty="0">
                <a:solidFill>
                  <a:srgbClr val="CE1141"/>
                </a:solidFill>
              </a:rPr>
              <a:t>Revised Roadmap &amp; Go-Live date</a:t>
            </a:r>
          </a:p>
          <a:p>
            <a:pPr marL="269875" indent="-269875">
              <a:spcBef>
                <a:spcPts val="300"/>
              </a:spcBef>
              <a:buClr>
                <a:srgbClr val="CE1141"/>
              </a:buClr>
              <a:buFont typeface="System Font Regular"/>
              <a:buChar char="●"/>
            </a:pPr>
            <a:r>
              <a:rPr lang="en-GB" sz="1400" dirty="0"/>
              <a:t>Over the last few months, the Fusion Programme leadership has been reviewing the implementation plan, due to a delay in sign off for HR &amp; Payroll solution design to accommodate some critical business functions</a:t>
            </a:r>
          </a:p>
          <a:p>
            <a:pPr marL="269875" indent="-269875">
              <a:spcBef>
                <a:spcPts val="300"/>
              </a:spcBef>
              <a:buClr>
                <a:srgbClr val="CE1141"/>
              </a:buClr>
              <a:buFont typeface="System Font Regular"/>
              <a:buChar char="●"/>
            </a:pPr>
            <a:r>
              <a:rPr lang="en-GB" sz="1400" dirty="0"/>
              <a:t>This extensive replanning activity has resulted in a delay to the overall delivery of Fusion</a:t>
            </a:r>
          </a:p>
          <a:p>
            <a:pPr marL="269875" indent="-269875">
              <a:spcBef>
                <a:spcPts val="300"/>
              </a:spcBef>
              <a:buClr>
                <a:srgbClr val="CE1141"/>
              </a:buClr>
              <a:buFont typeface="System Font Regular"/>
              <a:buChar char="●"/>
            </a:pPr>
            <a:r>
              <a:rPr lang="en-GB" sz="1400" dirty="0"/>
              <a:t>The revised target implementation date is now </a:t>
            </a:r>
            <a:r>
              <a:rPr lang="en-GB" sz="1400" b="1" dirty="0"/>
              <a:t>early</a:t>
            </a:r>
            <a:r>
              <a:rPr lang="en-GB" sz="1400" dirty="0"/>
              <a:t> </a:t>
            </a:r>
            <a:r>
              <a:rPr lang="en-GB" sz="1400" b="1" dirty="0"/>
              <a:t>July</a:t>
            </a:r>
          </a:p>
          <a:p>
            <a:pPr marL="0" indent="0">
              <a:spcBef>
                <a:spcPts val="300"/>
              </a:spcBef>
              <a:buClr>
                <a:srgbClr val="CE1141"/>
              </a:buClr>
              <a:buNone/>
            </a:pPr>
            <a:endParaRPr lang="en-GB" sz="800" b="1" dirty="0"/>
          </a:p>
          <a:p>
            <a:pPr marL="0" indent="0">
              <a:spcBef>
                <a:spcPts val="300"/>
              </a:spcBef>
              <a:buClr>
                <a:srgbClr val="CE1141"/>
              </a:buClr>
              <a:buNone/>
            </a:pPr>
            <a:r>
              <a:rPr lang="en-GB" sz="2400" b="1" dirty="0">
                <a:solidFill>
                  <a:srgbClr val="CE1141"/>
                </a:solidFill>
              </a:rPr>
              <a:t>How Schools will be supported</a:t>
            </a:r>
          </a:p>
          <a:p>
            <a:pPr marL="269875" indent="-269875">
              <a:spcBef>
                <a:spcPts val="300"/>
              </a:spcBef>
              <a:buClr>
                <a:srgbClr val="CE1141"/>
              </a:buClr>
              <a:buFont typeface="System Font Regular"/>
              <a:buChar char="●"/>
            </a:pPr>
            <a:r>
              <a:rPr lang="en-US" sz="1400" dirty="0"/>
              <a:t>Training will commence in advance of the implementation date; training and support will continue through to October at the earliest, ensuring ongoing guidance</a:t>
            </a:r>
          </a:p>
          <a:p>
            <a:pPr marL="269875" indent="-269875">
              <a:spcBef>
                <a:spcPts val="300"/>
              </a:spcBef>
              <a:buClr>
                <a:srgbClr val="CE1141"/>
              </a:buClr>
              <a:buFont typeface="System Font Regular"/>
              <a:buChar char="●"/>
            </a:pPr>
            <a:r>
              <a:rPr lang="en-GB" sz="1400" dirty="0"/>
              <a:t>You will be supported to </a:t>
            </a:r>
            <a:r>
              <a:rPr lang="en-GB" sz="1400" b="1" dirty="0"/>
              <a:t>prepare for transition to Fusion</a:t>
            </a:r>
            <a:r>
              <a:rPr lang="en-GB" sz="1400" dirty="0"/>
              <a:t>, for example, advance notice to complete activities such as submission of future dated payroll notifications into the current system should you wish to. These would then be automatically migrated into the new system prior to go live and reduce the amount of activity you will need to undertake in July. </a:t>
            </a:r>
            <a:r>
              <a:rPr lang="en-GB" sz="1400" i="1" dirty="0"/>
              <a:t>No additional work or duplication will be required</a:t>
            </a:r>
          </a:p>
          <a:p>
            <a:pPr marL="269875" indent="-269875">
              <a:spcBef>
                <a:spcPts val="300"/>
              </a:spcBef>
              <a:buClr>
                <a:srgbClr val="CE1141"/>
              </a:buClr>
              <a:buFont typeface="System Font Regular"/>
              <a:buChar char="●"/>
            </a:pPr>
            <a:r>
              <a:rPr lang="en-GB" sz="1400" b="1" dirty="0"/>
              <a:t>AskHR will continue to support you</a:t>
            </a:r>
            <a:r>
              <a:rPr lang="en-GB" sz="1400" dirty="0"/>
              <a:t> and additional support will be provided by the Programme Team to ensure a smooth transition to the new system.</a:t>
            </a:r>
          </a:p>
          <a:p>
            <a:pPr marL="0" indent="0">
              <a:spcBef>
                <a:spcPts val="300"/>
              </a:spcBef>
              <a:buClr>
                <a:srgbClr val="CE1141"/>
              </a:buClr>
              <a:buNone/>
            </a:pPr>
            <a:endParaRPr lang="en-GB" sz="1300" dirty="0"/>
          </a:p>
          <a:p>
            <a:pPr marL="0" indent="0">
              <a:spcBef>
                <a:spcPts val="300"/>
              </a:spcBef>
              <a:buClr>
                <a:srgbClr val="CE1141"/>
              </a:buClr>
              <a:buNone/>
            </a:pPr>
            <a:r>
              <a:rPr lang="en-GB" sz="2400" b="1" dirty="0">
                <a:solidFill>
                  <a:srgbClr val="CE1141"/>
                </a:solidFill>
              </a:rPr>
              <a:t>High-level roadmap*</a:t>
            </a:r>
            <a:endParaRPr lang="en-GB" sz="1600" b="1" dirty="0">
              <a:solidFill>
                <a:srgbClr val="CE1141"/>
              </a:solidFill>
            </a:endParaRPr>
          </a:p>
        </p:txBody>
      </p:sp>
      <p:cxnSp>
        <p:nvCxnSpPr>
          <p:cNvPr id="110" name="Straight Arrow Connector 109">
            <a:extLst>
              <a:ext uri="{FF2B5EF4-FFF2-40B4-BE49-F238E27FC236}">
                <a16:creationId xmlns:a16="http://schemas.microsoft.com/office/drawing/2014/main" id="{530995C0-DCC2-A148-8C75-87281F533530}"/>
              </a:ext>
            </a:extLst>
          </p:cNvPr>
          <p:cNvCxnSpPr>
            <a:cxnSpLocks/>
          </p:cNvCxnSpPr>
          <p:nvPr/>
        </p:nvCxnSpPr>
        <p:spPr>
          <a:xfrm>
            <a:off x="1226985" y="5981308"/>
            <a:ext cx="8100000" cy="0"/>
          </a:xfrm>
          <a:prstGeom prst="straightConnector1">
            <a:avLst/>
          </a:prstGeom>
          <a:ln w="12700">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3C912BE-02EC-9C41-9B70-AE817167AA0A}"/>
              </a:ext>
            </a:extLst>
          </p:cNvPr>
          <p:cNvSpPr/>
          <p:nvPr/>
        </p:nvSpPr>
        <p:spPr>
          <a:xfrm>
            <a:off x="1518418" y="5877749"/>
            <a:ext cx="489977" cy="237799"/>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System Build</a:t>
            </a:r>
          </a:p>
        </p:txBody>
      </p:sp>
      <p:sp>
        <p:nvSpPr>
          <p:cNvPr id="112" name="Rectangle 111">
            <a:extLst>
              <a:ext uri="{FF2B5EF4-FFF2-40B4-BE49-F238E27FC236}">
                <a16:creationId xmlns:a16="http://schemas.microsoft.com/office/drawing/2014/main" id="{21A4D9F4-6EB0-1D48-A167-DD92A139C3EA}"/>
              </a:ext>
            </a:extLst>
          </p:cNvPr>
          <p:cNvSpPr/>
          <p:nvPr/>
        </p:nvSpPr>
        <p:spPr>
          <a:xfrm>
            <a:off x="4836091" y="5880698"/>
            <a:ext cx="445737" cy="237821"/>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System Build</a:t>
            </a:r>
          </a:p>
        </p:txBody>
      </p:sp>
      <p:sp>
        <p:nvSpPr>
          <p:cNvPr id="113" name="Rectangle 112">
            <a:extLst>
              <a:ext uri="{FF2B5EF4-FFF2-40B4-BE49-F238E27FC236}">
                <a16:creationId xmlns:a16="http://schemas.microsoft.com/office/drawing/2014/main" id="{87B2D1ED-7EC4-F045-8C0A-29E653B131E2}"/>
              </a:ext>
            </a:extLst>
          </p:cNvPr>
          <p:cNvSpPr/>
          <p:nvPr/>
        </p:nvSpPr>
        <p:spPr>
          <a:xfrm>
            <a:off x="6492490" y="5894436"/>
            <a:ext cx="445737" cy="237821"/>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System Build</a:t>
            </a:r>
          </a:p>
        </p:txBody>
      </p:sp>
      <p:sp>
        <p:nvSpPr>
          <p:cNvPr id="114" name="Rectangle 113">
            <a:extLst>
              <a:ext uri="{FF2B5EF4-FFF2-40B4-BE49-F238E27FC236}">
                <a16:creationId xmlns:a16="http://schemas.microsoft.com/office/drawing/2014/main" id="{0BEF58D9-9166-6A43-AFB1-8C9F2F19F32F}"/>
              </a:ext>
            </a:extLst>
          </p:cNvPr>
          <p:cNvSpPr/>
          <p:nvPr/>
        </p:nvSpPr>
        <p:spPr>
          <a:xfrm>
            <a:off x="9427745" y="5882502"/>
            <a:ext cx="445737" cy="237821"/>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System Build</a:t>
            </a:r>
          </a:p>
        </p:txBody>
      </p:sp>
      <p:sp>
        <p:nvSpPr>
          <p:cNvPr id="36" name="Rectangle 35">
            <a:extLst>
              <a:ext uri="{FF2B5EF4-FFF2-40B4-BE49-F238E27FC236}">
                <a16:creationId xmlns:a16="http://schemas.microsoft.com/office/drawing/2014/main" id="{9DE36806-82A2-6F4F-8EB0-C87D1D6519F0}"/>
              </a:ext>
            </a:extLst>
          </p:cNvPr>
          <p:cNvSpPr/>
          <p:nvPr/>
        </p:nvSpPr>
        <p:spPr>
          <a:xfrm>
            <a:off x="6421371" y="5113822"/>
            <a:ext cx="548688" cy="292803"/>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Readiness Survey</a:t>
            </a:r>
          </a:p>
        </p:txBody>
      </p:sp>
      <p:sp>
        <p:nvSpPr>
          <p:cNvPr id="37" name="Rectangle 36">
            <a:extLst>
              <a:ext uri="{FF2B5EF4-FFF2-40B4-BE49-F238E27FC236}">
                <a16:creationId xmlns:a16="http://schemas.microsoft.com/office/drawing/2014/main" id="{BF3D3EB6-AC91-904E-B06D-A61A8541A91C}"/>
              </a:ext>
            </a:extLst>
          </p:cNvPr>
          <p:cNvSpPr/>
          <p:nvPr/>
        </p:nvSpPr>
        <p:spPr>
          <a:xfrm>
            <a:off x="9470673" y="5112398"/>
            <a:ext cx="548688" cy="292803"/>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Readiness Survey</a:t>
            </a:r>
          </a:p>
        </p:txBody>
      </p:sp>
      <p:sp>
        <p:nvSpPr>
          <p:cNvPr id="2" name="Diamond 1">
            <a:extLst>
              <a:ext uri="{FF2B5EF4-FFF2-40B4-BE49-F238E27FC236}">
                <a16:creationId xmlns:a16="http://schemas.microsoft.com/office/drawing/2014/main" id="{2F97E758-A82A-8941-814B-27CD2FDD44E4}"/>
              </a:ext>
            </a:extLst>
          </p:cNvPr>
          <p:cNvSpPr/>
          <p:nvPr/>
        </p:nvSpPr>
        <p:spPr>
          <a:xfrm>
            <a:off x="10080394" y="5378356"/>
            <a:ext cx="251209" cy="284364"/>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3B8E438-C4B1-3E4F-A135-8335D1F524E0}"/>
              </a:ext>
            </a:extLst>
          </p:cNvPr>
          <p:cNvSpPr/>
          <p:nvPr/>
        </p:nvSpPr>
        <p:spPr>
          <a:xfrm>
            <a:off x="4167733" y="5455824"/>
            <a:ext cx="529245" cy="413792"/>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Key User Training</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57E95FE-F811-5D4C-B4B9-498F39C20E16}"/>
              </a:ext>
            </a:extLst>
          </p:cNvPr>
          <p:cNvSpPr/>
          <p:nvPr/>
        </p:nvSpPr>
        <p:spPr>
          <a:xfrm>
            <a:off x="10876745" y="5112398"/>
            <a:ext cx="548688" cy="292803"/>
          </a:xfrm>
          <a:prstGeom prst="rect">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rPr>
              <a:t>Readiness Survey</a:t>
            </a:r>
          </a:p>
        </p:txBody>
      </p:sp>
      <p:sp>
        <p:nvSpPr>
          <p:cNvPr id="3" name="TextBox 2">
            <a:extLst>
              <a:ext uri="{FF2B5EF4-FFF2-40B4-BE49-F238E27FC236}">
                <a16:creationId xmlns:a16="http://schemas.microsoft.com/office/drawing/2014/main" id="{978D4071-23BD-6548-8FA9-016014A6DDDD}"/>
              </a:ext>
            </a:extLst>
          </p:cNvPr>
          <p:cNvSpPr txBox="1"/>
          <p:nvPr/>
        </p:nvSpPr>
        <p:spPr>
          <a:xfrm>
            <a:off x="10185990" y="5668901"/>
            <a:ext cx="1345039" cy="523220"/>
          </a:xfrm>
          <a:prstGeom prst="rect">
            <a:avLst/>
          </a:prstGeom>
          <a:solidFill>
            <a:schemeClr val="bg1"/>
          </a:solidFill>
        </p:spPr>
        <p:txBody>
          <a:bodyPr wrap="square" rtlCol="0">
            <a:spAutoFit/>
          </a:bodyPr>
          <a:lstStyle/>
          <a:p>
            <a:pPr algn="r"/>
            <a:r>
              <a:rPr lang="en-US" sz="1400" i="1" dirty="0">
                <a:solidFill>
                  <a:srgbClr val="CE1141"/>
                </a:solidFill>
              </a:rPr>
              <a:t>*timelines is approximate</a:t>
            </a:r>
          </a:p>
        </p:txBody>
      </p:sp>
      <p:sp>
        <p:nvSpPr>
          <p:cNvPr id="88" name="Rectangle 87">
            <a:extLst>
              <a:ext uri="{FF2B5EF4-FFF2-40B4-BE49-F238E27FC236}">
                <a16:creationId xmlns:a16="http://schemas.microsoft.com/office/drawing/2014/main" id="{A7F5ABD9-532F-EF40-A0D8-FFFB9EFF1A5B}"/>
              </a:ext>
            </a:extLst>
          </p:cNvPr>
          <p:cNvSpPr/>
          <p:nvPr/>
        </p:nvSpPr>
        <p:spPr>
          <a:xfrm>
            <a:off x="3365768" y="5455824"/>
            <a:ext cx="658911" cy="413792"/>
          </a:xfrm>
          <a:prstGeom prst="rect">
            <a:avLst/>
          </a:prstGeom>
          <a:solidFill>
            <a:schemeClr val="bg1"/>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i="1" dirty="0">
                <a:solidFill>
                  <a:prstClr val="black"/>
                </a:solidFill>
                <a:latin typeface="Calibri" panose="020F0502020204030204"/>
              </a:rPr>
              <a:t>Systems Integration Testing</a:t>
            </a:r>
            <a:endParaRPr kumimoji="0" lang="en-US" sz="7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28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56858818-A5A8-3F49-9BED-FA89FB0CDFA6}"/>
              </a:ext>
            </a:extLst>
          </p:cNvPr>
          <p:cNvSpPr/>
          <p:nvPr/>
        </p:nvSpPr>
        <p:spPr>
          <a:xfrm>
            <a:off x="10142820" y="4159140"/>
            <a:ext cx="1381760" cy="1381760"/>
          </a:xfrm>
          <a:prstGeom prst="ellipse">
            <a:avLst/>
          </a:prstGeom>
          <a:solidFill>
            <a:srgbClr val="CE1141"/>
          </a:solidFill>
          <a:ln>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hlinkClick r:id="rId3" action="ppaction://hlinksldjump"/>
            <a:extLst>
              <a:ext uri="{FF2B5EF4-FFF2-40B4-BE49-F238E27FC236}">
                <a16:creationId xmlns:a16="http://schemas.microsoft.com/office/drawing/2014/main" id="{0D4B2003-1A02-A447-9BE2-A1F32E02218A}"/>
              </a:ext>
            </a:extLst>
          </p:cNvPr>
          <p:cNvSpPr/>
          <p:nvPr/>
        </p:nvSpPr>
        <p:spPr bwMode="auto">
          <a:xfrm>
            <a:off x="72525" y="38008"/>
            <a:ext cx="1033272" cy="108813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63" name="Title 1">
            <a:extLst>
              <a:ext uri="{FF2B5EF4-FFF2-40B4-BE49-F238E27FC236}">
                <a16:creationId xmlns:a16="http://schemas.microsoft.com/office/drawing/2014/main" id="{1DB3360E-9DB8-493B-AE1F-B031A51E3361}"/>
              </a:ext>
            </a:extLst>
          </p:cNvPr>
          <p:cNvSpPr>
            <a:spLocks noGrp="1"/>
          </p:cNvSpPr>
          <p:nvPr>
            <p:ph type="title"/>
          </p:nvPr>
        </p:nvSpPr>
        <p:spPr>
          <a:xfrm>
            <a:off x="838200" y="325591"/>
            <a:ext cx="10515600" cy="478204"/>
          </a:xfrm>
        </p:spPr>
        <p:txBody>
          <a:bodyPr>
            <a:noAutofit/>
          </a:bodyPr>
          <a:lstStyle/>
          <a:p>
            <a:pPr algn="ctr"/>
            <a:r>
              <a:rPr lang="en-GB" sz="4000" dirty="0">
                <a:solidFill>
                  <a:srgbClr val="CE1141"/>
                </a:solidFill>
              </a:rPr>
              <a:t>Learning &amp; Development</a:t>
            </a:r>
          </a:p>
        </p:txBody>
      </p:sp>
      <p:sp>
        <p:nvSpPr>
          <p:cNvPr id="11" name="Oval 10">
            <a:extLst>
              <a:ext uri="{FF2B5EF4-FFF2-40B4-BE49-F238E27FC236}">
                <a16:creationId xmlns:a16="http://schemas.microsoft.com/office/drawing/2014/main" id="{15FA4317-C60F-4D1C-B09F-B1EB7082C343}"/>
              </a:ext>
            </a:extLst>
          </p:cNvPr>
          <p:cNvSpPr/>
          <p:nvPr/>
        </p:nvSpPr>
        <p:spPr>
          <a:xfrm>
            <a:off x="10143380" y="1126144"/>
            <a:ext cx="1381760" cy="1381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71D7B6A7-25A5-4585-BE1A-7699B67D7949}"/>
              </a:ext>
            </a:extLst>
          </p:cNvPr>
          <p:cNvSpPr>
            <a:spLocks noGrp="1"/>
          </p:cNvSpPr>
          <p:nvPr>
            <p:ph idx="1"/>
          </p:nvPr>
        </p:nvSpPr>
        <p:spPr>
          <a:xfrm>
            <a:off x="780601" y="1126144"/>
            <a:ext cx="8654143" cy="5106104"/>
          </a:xfrm>
        </p:spPr>
        <p:txBody>
          <a:bodyPr vert="horz" lIns="91440" tIns="45720" rIns="91440" bIns="45720" rtlCol="0" anchor="t">
            <a:normAutofit/>
          </a:bodyPr>
          <a:lstStyle/>
          <a:p>
            <a:pPr>
              <a:lnSpc>
                <a:spcPct val="110000"/>
              </a:lnSpc>
              <a:spcBef>
                <a:spcPts val="0"/>
              </a:spcBef>
              <a:spcAft>
                <a:spcPts val="600"/>
              </a:spcAft>
              <a:buClr>
                <a:srgbClr val="CE1141"/>
              </a:buClr>
              <a:buFont typeface="System Font Regular"/>
              <a:buChar char="●"/>
            </a:pPr>
            <a:r>
              <a:rPr lang="en-GB" sz="1800" b="0" i="0" dirty="0">
                <a:solidFill>
                  <a:srgbClr val="000000"/>
                </a:solidFill>
                <a:effectLst/>
                <a:latin typeface="Calibri" panose="020F0502020204030204" pitchFamily="34" charset="0"/>
              </a:rPr>
              <a:t>There will be significant commitment to Learning &amp; Development for Fusion and everyone will receive Oracle Fusion support and training tailored to their job roles and how they use the system </a:t>
            </a:r>
            <a:endParaRPr lang="en-GB" sz="1800" dirty="0">
              <a:solidFill>
                <a:srgbClr val="000000"/>
              </a:solidFill>
              <a:latin typeface="Calibri" panose="020F0502020204030204" pitchFamily="34" charset="0"/>
            </a:endParaRPr>
          </a:p>
          <a:p>
            <a:pPr>
              <a:lnSpc>
                <a:spcPct val="110000"/>
              </a:lnSpc>
              <a:spcBef>
                <a:spcPts val="0"/>
              </a:spcBef>
              <a:spcAft>
                <a:spcPts val="600"/>
              </a:spcAft>
              <a:buClr>
                <a:srgbClr val="CE1141"/>
              </a:buClr>
              <a:buFont typeface="System Font Regular"/>
              <a:buChar char="●"/>
            </a:pPr>
            <a:r>
              <a:rPr lang="en-GB" sz="1800" dirty="0">
                <a:solidFill>
                  <a:srgbClr val="000000"/>
                </a:solidFill>
                <a:latin typeface="Calibri" panose="020F0502020204030204" pitchFamily="34" charset="0"/>
              </a:rPr>
              <a:t>Learning will be available before Go Live of the new system</a:t>
            </a:r>
            <a:endParaRPr lang="en-GB" sz="1800" dirty="0">
              <a:latin typeface="Calibri" panose="020F0502020204030204" pitchFamily="34" charset="0"/>
              <a:cs typeface="Calibri"/>
            </a:endParaRPr>
          </a:p>
          <a:p>
            <a:pPr>
              <a:lnSpc>
                <a:spcPct val="110000"/>
              </a:lnSpc>
              <a:spcBef>
                <a:spcPts val="0"/>
              </a:spcBef>
              <a:spcAft>
                <a:spcPts val="600"/>
              </a:spcAft>
              <a:buClr>
                <a:srgbClr val="CE1141"/>
              </a:buClr>
              <a:buFont typeface="System Font Regular"/>
              <a:buChar char="●"/>
            </a:pPr>
            <a:r>
              <a:rPr lang="en-GB" sz="1800" dirty="0">
                <a:solidFill>
                  <a:srgbClr val="000000"/>
                </a:solidFill>
                <a:latin typeface="Calibri" panose="020F0502020204030204" pitchFamily="34" charset="0"/>
              </a:rPr>
              <a:t>Before the curriculum can be made available, a Learning Needs Analysis (LNA) will be completed to understand learning requirements </a:t>
            </a:r>
          </a:p>
          <a:p>
            <a:pPr>
              <a:lnSpc>
                <a:spcPct val="110000"/>
              </a:lnSpc>
              <a:spcBef>
                <a:spcPts val="0"/>
              </a:spcBef>
              <a:spcAft>
                <a:spcPts val="600"/>
              </a:spcAft>
              <a:buClr>
                <a:srgbClr val="CE1141"/>
              </a:buClr>
              <a:buFont typeface="System Font Regular"/>
              <a:buChar char="●"/>
            </a:pPr>
            <a:r>
              <a:rPr lang="en-GB" sz="1800" b="0" i="0" dirty="0">
                <a:solidFill>
                  <a:srgbClr val="000000"/>
                </a:solidFill>
                <a:effectLst/>
                <a:latin typeface="Calibri" panose="020F0502020204030204" pitchFamily="34" charset="0"/>
              </a:rPr>
              <a:t>Depending on job role and whether you are a light or heavy user of the system, learning will be a combination of:</a:t>
            </a:r>
          </a:p>
          <a:p>
            <a:pPr marL="444500" lvl="1" indent="-219075">
              <a:buClr>
                <a:srgbClr val="CE1141"/>
              </a:buClr>
              <a:buFont typeface="System Font Regular"/>
              <a:buChar char="⁃"/>
            </a:pPr>
            <a:r>
              <a:rPr lang="en-GB" sz="1600" dirty="0">
                <a:solidFill>
                  <a:srgbClr val="000000"/>
                </a:solidFill>
                <a:latin typeface="Calibri" panose="020F0502020204030204" pitchFamily="34" charset="0"/>
              </a:rPr>
              <a:t>I</a:t>
            </a:r>
            <a:r>
              <a:rPr lang="en-GB" sz="1600" b="0" i="0" dirty="0">
                <a:solidFill>
                  <a:srgbClr val="000000"/>
                </a:solidFill>
                <a:effectLst/>
                <a:latin typeface="Calibri" panose="020F0502020204030204" pitchFamily="34" charset="0"/>
              </a:rPr>
              <a:t>nstructor Led </a:t>
            </a:r>
            <a:r>
              <a:rPr lang="en-GB" sz="1600" dirty="0">
                <a:solidFill>
                  <a:srgbClr val="000000"/>
                </a:solidFill>
                <a:latin typeface="Calibri" panose="020F0502020204030204" pitchFamily="34" charset="0"/>
              </a:rPr>
              <a:t>Ev</a:t>
            </a:r>
            <a:r>
              <a:rPr lang="en-GB" sz="1600" b="0" i="0" dirty="0">
                <a:solidFill>
                  <a:srgbClr val="000000"/>
                </a:solidFill>
                <a:effectLst/>
                <a:latin typeface="Calibri" panose="020F0502020204030204" pitchFamily="34" charset="0"/>
              </a:rPr>
              <a:t>ents</a:t>
            </a:r>
          </a:p>
          <a:p>
            <a:pPr marL="444500" lvl="1" indent="-219075">
              <a:buClr>
                <a:srgbClr val="CE1141"/>
              </a:buClr>
              <a:buFont typeface="System Font Regular"/>
              <a:buChar char="⁃"/>
            </a:pPr>
            <a:r>
              <a:rPr lang="en-GB" sz="1600" dirty="0"/>
              <a:t>Demonstrations &amp; Drop-ins​</a:t>
            </a:r>
          </a:p>
          <a:p>
            <a:pPr marL="444500" lvl="1" indent="-219075">
              <a:buClr>
                <a:srgbClr val="CE1141"/>
              </a:buClr>
              <a:buFont typeface="System Font Regular"/>
              <a:buChar char="⁃"/>
            </a:pPr>
            <a:r>
              <a:rPr lang="en-GB" sz="1600" dirty="0"/>
              <a:t>Quick Reference Guides​</a:t>
            </a:r>
            <a:endParaRPr lang="en-GB" sz="1600" dirty="0">
              <a:solidFill>
                <a:srgbClr val="000000"/>
              </a:solidFill>
              <a:latin typeface="Calibri" panose="020F0502020204030204" pitchFamily="34" charset="0"/>
            </a:endParaRPr>
          </a:p>
          <a:p>
            <a:pPr marL="444500" lvl="1" indent="-219075">
              <a:buClr>
                <a:srgbClr val="CE1141"/>
              </a:buClr>
              <a:buFont typeface="System Font Regular"/>
              <a:buChar char="⁃"/>
            </a:pPr>
            <a:r>
              <a:rPr lang="en-GB" sz="1600" dirty="0">
                <a:solidFill>
                  <a:srgbClr val="000000"/>
                </a:solidFill>
                <a:latin typeface="Calibri"/>
                <a:cs typeface="Calibri"/>
              </a:rPr>
              <a:t>How-to</a:t>
            </a:r>
            <a:r>
              <a:rPr lang="en-GB" sz="1600" b="0" i="0" dirty="0">
                <a:solidFill>
                  <a:srgbClr val="000000"/>
                </a:solidFill>
                <a:effectLst/>
                <a:latin typeface="Calibri"/>
                <a:cs typeface="Calibri"/>
              </a:rPr>
              <a:t> Videos</a:t>
            </a:r>
          </a:p>
          <a:p>
            <a:pPr marL="444500" lvl="1" indent="-219075">
              <a:buClr>
                <a:srgbClr val="CE1141"/>
              </a:buClr>
              <a:buFont typeface="System Font Regular"/>
              <a:buChar char="⁃"/>
            </a:pPr>
            <a:r>
              <a:rPr lang="en-GB" sz="1600" b="0" i="0" dirty="0">
                <a:solidFill>
                  <a:srgbClr val="000000"/>
                </a:solidFill>
                <a:effectLst/>
                <a:latin typeface="Calibri" panose="020F0502020204030204" pitchFamily="34" charset="0"/>
              </a:rPr>
              <a:t>Oracle Guided Learning (step by step </a:t>
            </a:r>
            <a:r>
              <a:rPr lang="en-GB" sz="1600" dirty="0">
                <a:solidFill>
                  <a:srgbClr val="000000"/>
                </a:solidFill>
                <a:latin typeface="Calibri" panose="020F0502020204030204" pitchFamily="34" charset="0"/>
              </a:rPr>
              <a:t>live learning tool in Fusion</a:t>
            </a:r>
            <a:r>
              <a:rPr lang="en-GB" sz="1600" b="0" i="0" dirty="0">
                <a:solidFill>
                  <a:srgbClr val="000000"/>
                </a:solidFill>
                <a:effectLst/>
                <a:latin typeface="Calibri" panose="020F0502020204030204" pitchFamily="34" charset="0"/>
              </a:rPr>
              <a:t>)</a:t>
            </a:r>
          </a:p>
        </p:txBody>
      </p:sp>
      <p:pic>
        <p:nvPicPr>
          <p:cNvPr id="4" name="Graphic 3" descr="Remote learning language with solid fill">
            <a:extLst>
              <a:ext uri="{FF2B5EF4-FFF2-40B4-BE49-F238E27FC236}">
                <a16:creationId xmlns:a16="http://schemas.microsoft.com/office/drawing/2014/main" id="{A346ADBA-1136-42F8-ACF3-D3F329B28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77344" y="1314922"/>
            <a:ext cx="1113832" cy="1113832"/>
          </a:xfrm>
          <a:prstGeom prst="rect">
            <a:avLst/>
          </a:prstGeom>
        </p:spPr>
      </p:pic>
      <p:pic>
        <p:nvPicPr>
          <p:cNvPr id="6" name="Graphic 5" descr="Graduation cap with solid fill">
            <a:extLst>
              <a:ext uri="{FF2B5EF4-FFF2-40B4-BE49-F238E27FC236}">
                <a16:creationId xmlns:a16="http://schemas.microsoft.com/office/drawing/2014/main" id="{21105C4C-07E2-4C09-9FD0-7CE8947BCE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3620" y="4116891"/>
            <a:ext cx="1281280" cy="1281280"/>
          </a:xfrm>
          <a:prstGeom prst="rect">
            <a:avLst/>
          </a:prstGeom>
        </p:spPr>
      </p:pic>
      <p:pic>
        <p:nvPicPr>
          <p:cNvPr id="8" name="Graphic 7" descr="Classroom with solid fill">
            <a:extLst>
              <a:ext uri="{FF2B5EF4-FFF2-40B4-BE49-F238E27FC236}">
                <a16:creationId xmlns:a16="http://schemas.microsoft.com/office/drawing/2014/main" id="{1AA24E05-1A00-4770-8495-7D25FBED01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3620" y="2692882"/>
            <a:ext cx="1281280" cy="1281280"/>
          </a:xfrm>
          <a:prstGeom prst="rect">
            <a:avLst/>
          </a:prstGeom>
        </p:spPr>
      </p:pic>
      <p:sp>
        <p:nvSpPr>
          <p:cNvPr id="21" name="Oval 20">
            <a:extLst>
              <a:ext uri="{FF2B5EF4-FFF2-40B4-BE49-F238E27FC236}">
                <a16:creationId xmlns:a16="http://schemas.microsoft.com/office/drawing/2014/main" id="{82095E89-EBAB-41A4-AF33-7C8A92783568}"/>
              </a:ext>
            </a:extLst>
          </p:cNvPr>
          <p:cNvSpPr/>
          <p:nvPr/>
        </p:nvSpPr>
        <p:spPr>
          <a:xfrm>
            <a:off x="10143380" y="2642642"/>
            <a:ext cx="1381760" cy="1381760"/>
          </a:xfrm>
          <a:prstGeom prst="ellipse">
            <a:avLst/>
          </a:prstGeom>
          <a:solidFill>
            <a:srgbClr val="CE1141"/>
          </a:solidFill>
          <a:ln>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55936BC-D804-4702-B0C4-A83F58D73DD7}"/>
              </a:ext>
            </a:extLst>
          </p:cNvPr>
          <p:cNvSpPr/>
          <p:nvPr/>
        </p:nvSpPr>
        <p:spPr>
          <a:xfrm>
            <a:off x="10142820" y="1126144"/>
            <a:ext cx="1381760" cy="1381760"/>
          </a:xfrm>
          <a:prstGeom prst="ellipse">
            <a:avLst/>
          </a:prstGeom>
          <a:solidFill>
            <a:srgbClr val="CE1141"/>
          </a:solidFill>
          <a:ln>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Remote learning language with solid fill">
            <a:extLst>
              <a:ext uri="{FF2B5EF4-FFF2-40B4-BE49-F238E27FC236}">
                <a16:creationId xmlns:a16="http://schemas.microsoft.com/office/drawing/2014/main" id="{54A113E1-28ED-40B1-8000-82E614A44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77344" y="1314922"/>
            <a:ext cx="1113832" cy="1113832"/>
          </a:xfrm>
          <a:prstGeom prst="rect">
            <a:avLst/>
          </a:prstGeom>
        </p:spPr>
      </p:pic>
      <p:pic>
        <p:nvPicPr>
          <p:cNvPr id="24" name="Graphic 23" descr="Graduation cap with solid fill">
            <a:extLst>
              <a:ext uri="{FF2B5EF4-FFF2-40B4-BE49-F238E27FC236}">
                <a16:creationId xmlns:a16="http://schemas.microsoft.com/office/drawing/2014/main" id="{8A5B8A99-C27D-4A83-B693-B0CD25D4F6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05003" y="4284338"/>
            <a:ext cx="1113833" cy="1113833"/>
          </a:xfrm>
          <a:prstGeom prst="rect">
            <a:avLst/>
          </a:prstGeom>
        </p:spPr>
      </p:pic>
      <p:pic>
        <p:nvPicPr>
          <p:cNvPr id="25" name="Graphic 24" descr="Classroom with solid fill">
            <a:extLst>
              <a:ext uri="{FF2B5EF4-FFF2-40B4-BE49-F238E27FC236}">
                <a16:creationId xmlns:a16="http://schemas.microsoft.com/office/drawing/2014/main" id="{65274655-355C-4F8A-9696-4669283C1B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05003" y="2780406"/>
            <a:ext cx="1038181" cy="1038181"/>
          </a:xfrm>
          <a:prstGeom prst="rect">
            <a:avLst/>
          </a:prstGeom>
        </p:spPr>
      </p:pic>
      <p:sp>
        <p:nvSpPr>
          <p:cNvPr id="18" name="TextBox 17">
            <a:extLst>
              <a:ext uri="{FF2B5EF4-FFF2-40B4-BE49-F238E27FC236}">
                <a16:creationId xmlns:a16="http://schemas.microsoft.com/office/drawing/2014/main" id="{46CF0470-D711-804B-B5D4-E375FEA188D2}"/>
              </a:ext>
            </a:extLst>
          </p:cNvPr>
          <p:cNvSpPr txBox="1"/>
          <p:nvPr/>
        </p:nvSpPr>
        <p:spPr>
          <a:xfrm>
            <a:off x="3163205" y="5909899"/>
            <a:ext cx="5572579" cy="340519"/>
          </a:xfrm>
          <a:prstGeom prst="roundRect">
            <a:avLst/>
          </a:prstGeom>
          <a:solidFill>
            <a:schemeClr val="bg1"/>
          </a:solidFill>
          <a:ln w="28575">
            <a:solidFill>
              <a:srgbClr val="D0CFCF"/>
            </a:solidFill>
          </a:ln>
        </p:spPr>
        <p:txBody>
          <a:bodyPr wrap="square" rtlCol="0">
            <a:spAutoFit/>
          </a:bodyPr>
          <a:lstStyle/>
          <a:p>
            <a:pPr algn="ctr"/>
            <a:r>
              <a:rPr lang="en-GB" sz="1400" u="sng" dirty="0">
                <a:hlinkClick r:id="rId14"/>
              </a:rPr>
              <a:t>https://schoolsportal.lancsngfl.ac.uk/view_sp.asp?siteid=7806</a:t>
            </a:r>
            <a:endParaRPr lang="en-US" sz="1400" i="1" dirty="0">
              <a:solidFill>
                <a:schemeClr val="bg1">
                  <a:lumMod val="50000"/>
                </a:schemeClr>
              </a:solidFill>
            </a:endParaRPr>
          </a:p>
        </p:txBody>
      </p:sp>
    </p:spTree>
    <p:extLst>
      <p:ext uri="{BB962C8B-B14F-4D97-AF65-F5344CB8AC3E}">
        <p14:creationId xmlns:p14="http://schemas.microsoft.com/office/powerpoint/2010/main" val="260354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EB9C-FF40-8E48-B413-64C566089845}"/>
              </a:ext>
            </a:extLst>
          </p:cNvPr>
          <p:cNvSpPr>
            <a:spLocks noGrp="1"/>
          </p:cNvSpPr>
          <p:nvPr>
            <p:ph type="title"/>
          </p:nvPr>
        </p:nvSpPr>
        <p:spPr>
          <a:xfrm>
            <a:off x="1516730" y="688847"/>
            <a:ext cx="9548679" cy="518088"/>
          </a:xfrm>
        </p:spPr>
        <p:txBody>
          <a:bodyPr>
            <a:noAutofit/>
          </a:bodyPr>
          <a:lstStyle/>
          <a:p>
            <a:pPr algn="ctr"/>
            <a:r>
              <a:rPr lang="en-US" sz="3600" b="0" dirty="0">
                <a:solidFill>
                  <a:srgbClr val="CE1141"/>
                </a:solidFill>
              </a:rPr>
              <a:t>What will Fusion mean for Head Teachers, Business Managers, Bursars &amp; Administrators?</a:t>
            </a:r>
          </a:p>
        </p:txBody>
      </p:sp>
      <p:sp>
        <p:nvSpPr>
          <p:cNvPr id="3" name="Rectangle 2">
            <a:extLst>
              <a:ext uri="{FF2B5EF4-FFF2-40B4-BE49-F238E27FC236}">
                <a16:creationId xmlns:a16="http://schemas.microsoft.com/office/drawing/2014/main" id="{16AD5514-8037-E347-B311-24A328A04D6F}"/>
              </a:ext>
            </a:extLst>
          </p:cNvPr>
          <p:cNvSpPr/>
          <p:nvPr/>
        </p:nvSpPr>
        <p:spPr>
          <a:xfrm>
            <a:off x="605730" y="1691004"/>
            <a:ext cx="8265967" cy="4478149"/>
          </a:xfrm>
          <a:prstGeom prst="rect">
            <a:avLst/>
          </a:prstGeom>
        </p:spPr>
        <p:txBody>
          <a:bodyPr wrap="square">
            <a:spAutoFit/>
          </a:bodyPr>
          <a:lstStyle/>
          <a:p>
            <a:pPr marL="285750" indent="-285750">
              <a:spcAft>
                <a:spcPts val="600"/>
              </a:spcAft>
              <a:buClr>
                <a:srgbClr val="CD053D"/>
              </a:buClr>
              <a:buFont typeface="System Font Regular"/>
              <a:buChar char="●"/>
            </a:pPr>
            <a:r>
              <a:rPr lang="en-GB" sz="1600" dirty="0">
                <a:solidFill>
                  <a:srgbClr val="000000"/>
                </a:solidFill>
                <a:latin typeface="inherit"/>
              </a:rPr>
              <a:t>In June, LCC ran two hour long </a:t>
            </a:r>
            <a:r>
              <a:rPr lang="en-GB" sz="1600" b="1" dirty="0">
                <a:solidFill>
                  <a:srgbClr val="CE1141"/>
                </a:solidFill>
                <a:latin typeface="inherit"/>
              </a:rPr>
              <a:t>user workshops </a:t>
            </a:r>
            <a:r>
              <a:rPr lang="en-GB" sz="1600" dirty="0">
                <a:solidFill>
                  <a:srgbClr val="000000"/>
                </a:solidFill>
                <a:latin typeface="inherit"/>
              </a:rPr>
              <a:t>for Schools &amp; Academies </a:t>
            </a:r>
            <a:r>
              <a:rPr lang="en-GB" sz="1600" dirty="0">
                <a:latin typeface="inherit"/>
              </a:rPr>
              <a:t>Business Managers, Bursars and Administrators,</a:t>
            </a:r>
            <a:r>
              <a:rPr lang="en-GB" sz="1600" b="1" dirty="0">
                <a:solidFill>
                  <a:srgbClr val="CE1141"/>
                </a:solidFill>
                <a:latin typeface="inherit"/>
              </a:rPr>
              <a:t> </a:t>
            </a:r>
            <a:r>
              <a:rPr lang="en-GB" sz="1600" dirty="0">
                <a:solidFill>
                  <a:srgbClr val="000000"/>
                </a:solidFill>
                <a:latin typeface="inherit"/>
              </a:rPr>
              <a:t>with the goal of understanding:</a:t>
            </a:r>
          </a:p>
          <a:p>
            <a:pPr marL="800100" lvl="1" indent="-342900">
              <a:spcAft>
                <a:spcPts val="600"/>
              </a:spcAft>
              <a:buClr>
                <a:srgbClr val="CD053D"/>
              </a:buClr>
              <a:buFont typeface="+mj-lt"/>
              <a:buAutoNum type="arabicPeriod"/>
            </a:pPr>
            <a:r>
              <a:rPr lang="en-GB" sz="1400" dirty="0">
                <a:solidFill>
                  <a:srgbClr val="000000"/>
                </a:solidFill>
                <a:latin typeface="inherit"/>
              </a:rPr>
              <a:t>Current ways of working in Oracle</a:t>
            </a:r>
          </a:p>
          <a:p>
            <a:pPr marL="800100" lvl="1" indent="-342900">
              <a:spcAft>
                <a:spcPts val="600"/>
              </a:spcAft>
              <a:buClr>
                <a:srgbClr val="CD053D"/>
              </a:buClr>
              <a:buFont typeface="+mj-lt"/>
              <a:buAutoNum type="arabicPeriod"/>
            </a:pPr>
            <a:r>
              <a:rPr lang="en-GB" sz="1400" dirty="0">
                <a:solidFill>
                  <a:srgbClr val="000000"/>
                </a:solidFill>
                <a:latin typeface="inherit"/>
              </a:rPr>
              <a:t>The challenges they are currently experiencing </a:t>
            </a:r>
          </a:p>
          <a:p>
            <a:pPr marL="285750" indent="-285750">
              <a:spcAft>
                <a:spcPts val="600"/>
              </a:spcAft>
              <a:buClr>
                <a:srgbClr val="CD053D"/>
              </a:buClr>
              <a:buFont typeface="System Font Regular"/>
              <a:buChar char="●"/>
            </a:pPr>
            <a:r>
              <a:rPr lang="en-GB" sz="1600" dirty="0">
                <a:solidFill>
                  <a:srgbClr val="000000"/>
                </a:solidFill>
                <a:latin typeface="inherit"/>
              </a:rPr>
              <a:t>Over </a:t>
            </a:r>
            <a:r>
              <a:rPr lang="en-GB" sz="1600" b="1" dirty="0">
                <a:solidFill>
                  <a:srgbClr val="CE1141"/>
                </a:solidFill>
                <a:latin typeface="inherit"/>
              </a:rPr>
              <a:t>25 people </a:t>
            </a:r>
            <a:r>
              <a:rPr lang="en-GB" sz="1600" dirty="0">
                <a:solidFill>
                  <a:srgbClr val="000000"/>
                </a:solidFill>
                <a:latin typeface="inherit"/>
              </a:rPr>
              <a:t>attended, representing a cross section of secondary, primary, special schools and academies</a:t>
            </a:r>
          </a:p>
          <a:p>
            <a:pPr marL="285750" indent="-285750">
              <a:spcAft>
                <a:spcPts val="600"/>
              </a:spcAft>
              <a:buClr>
                <a:srgbClr val="CD053D"/>
              </a:buClr>
              <a:buFont typeface="System Font Regular"/>
              <a:buChar char="●"/>
            </a:pPr>
            <a:r>
              <a:rPr lang="en-GB" sz="1600" dirty="0">
                <a:solidFill>
                  <a:srgbClr val="000000"/>
                </a:solidFill>
                <a:latin typeface="inherit"/>
              </a:rPr>
              <a:t>Before the workshops, attendees were invited to </a:t>
            </a:r>
            <a:r>
              <a:rPr lang="en-GB" sz="1600" b="1" dirty="0">
                <a:solidFill>
                  <a:srgbClr val="CE1141"/>
                </a:solidFill>
                <a:latin typeface="inherit"/>
              </a:rPr>
              <a:t>complete a survey </a:t>
            </a:r>
            <a:r>
              <a:rPr lang="en-GB" sz="1600" dirty="0">
                <a:solidFill>
                  <a:srgbClr val="000000"/>
                </a:solidFill>
                <a:latin typeface="inherit"/>
              </a:rPr>
              <a:t>identifying their top 3 challenges </a:t>
            </a:r>
            <a:endParaRPr lang="en-GB" sz="1600" dirty="0">
              <a:solidFill>
                <a:srgbClr val="000000"/>
              </a:solidFill>
              <a:latin typeface="Helvetica Neue" panose="02000503000000020004" pitchFamily="2" charset="0"/>
            </a:endParaRPr>
          </a:p>
          <a:p>
            <a:pPr marL="285750" indent="-285750">
              <a:spcAft>
                <a:spcPts val="600"/>
              </a:spcAft>
              <a:buClr>
                <a:srgbClr val="CD053D"/>
              </a:buClr>
              <a:buFont typeface="System Font Regular"/>
              <a:buChar char="●"/>
            </a:pPr>
            <a:r>
              <a:rPr lang="en-GB" sz="1600" dirty="0">
                <a:solidFill>
                  <a:srgbClr val="000000"/>
                </a:solidFill>
                <a:latin typeface="inherit"/>
              </a:rPr>
              <a:t>During the virtual workshops, we walked through </a:t>
            </a:r>
            <a:r>
              <a:rPr lang="en-GB" sz="1600" b="1" dirty="0">
                <a:solidFill>
                  <a:srgbClr val="CE1141"/>
                </a:solidFill>
                <a:latin typeface="inherit"/>
              </a:rPr>
              <a:t>3 key processes</a:t>
            </a:r>
            <a:r>
              <a:rPr lang="en-GB" sz="1600" dirty="0">
                <a:solidFill>
                  <a:srgbClr val="CE1141"/>
                </a:solidFill>
                <a:latin typeface="inherit"/>
              </a:rPr>
              <a:t> </a:t>
            </a:r>
            <a:r>
              <a:rPr lang="en-GB" sz="1600" dirty="0">
                <a:solidFill>
                  <a:srgbClr val="000000"/>
                </a:solidFill>
                <a:latin typeface="inherit"/>
              </a:rPr>
              <a:t>asking participants how they felt about each part of the process throughout:</a:t>
            </a:r>
          </a:p>
          <a:p>
            <a:pPr marL="800100" lvl="1" indent="-342900">
              <a:spcAft>
                <a:spcPts val="600"/>
              </a:spcAft>
              <a:buClr>
                <a:srgbClr val="CD053D"/>
              </a:buClr>
              <a:buFont typeface="+mj-lt"/>
              <a:buAutoNum type="arabicPeriod"/>
            </a:pPr>
            <a:r>
              <a:rPr lang="en-GB" sz="1400" dirty="0">
                <a:solidFill>
                  <a:srgbClr val="000000"/>
                </a:solidFill>
                <a:latin typeface="inherit"/>
              </a:rPr>
              <a:t>Notification of Appointment – Internal Transfer</a:t>
            </a:r>
          </a:p>
          <a:p>
            <a:pPr marL="800100" lvl="1" indent="-342900">
              <a:spcAft>
                <a:spcPts val="600"/>
              </a:spcAft>
              <a:buClr>
                <a:srgbClr val="CD053D"/>
              </a:buClr>
              <a:buFont typeface="+mj-lt"/>
              <a:buAutoNum type="arabicPeriod"/>
            </a:pPr>
            <a:r>
              <a:rPr lang="en-GB" sz="1400" dirty="0">
                <a:solidFill>
                  <a:srgbClr val="000000"/>
                </a:solidFill>
                <a:latin typeface="inherit"/>
              </a:rPr>
              <a:t>Notification of Change Requests</a:t>
            </a:r>
          </a:p>
          <a:p>
            <a:pPr marL="800100" lvl="1" indent="-342900">
              <a:spcAft>
                <a:spcPts val="600"/>
              </a:spcAft>
              <a:buClr>
                <a:srgbClr val="CD053D"/>
              </a:buClr>
              <a:buFont typeface="+mj-lt"/>
              <a:buAutoNum type="arabicPeriod"/>
            </a:pPr>
            <a:r>
              <a:rPr lang="en-GB" sz="1400" dirty="0">
                <a:solidFill>
                  <a:srgbClr val="000000"/>
                </a:solidFill>
                <a:latin typeface="inherit"/>
              </a:rPr>
              <a:t>Ask HR via new Helpdesk App in Fusion</a:t>
            </a:r>
          </a:p>
          <a:p>
            <a:pPr marL="285750" indent="-285750">
              <a:spcAft>
                <a:spcPts val="600"/>
              </a:spcAft>
              <a:buClr>
                <a:srgbClr val="CD053D"/>
              </a:buClr>
              <a:buFont typeface="System Font Regular"/>
              <a:buChar char="●"/>
            </a:pPr>
            <a:r>
              <a:rPr lang="en-GB" sz="1600" dirty="0">
                <a:solidFill>
                  <a:srgbClr val="000000"/>
                </a:solidFill>
                <a:latin typeface="inherit"/>
              </a:rPr>
              <a:t>We were then able to share some of the ways </a:t>
            </a:r>
            <a:r>
              <a:rPr lang="en-GB" sz="1600" b="1" dirty="0">
                <a:solidFill>
                  <a:srgbClr val="CE1141"/>
                </a:solidFill>
                <a:latin typeface="inherit"/>
              </a:rPr>
              <a:t>Fusion will improve ways of working</a:t>
            </a:r>
            <a:r>
              <a:rPr lang="en-GB" sz="1600" b="1" dirty="0">
                <a:solidFill>
                  <a:srgbClr val="000000"/>
                </a:solidFill>
                <a:latin typeface="inherit"/>
              </a:rPr>
              <a:t> </a:t>
            </a:r>
            <a:r>
              <a:rPr lang="en-GB" sz="1600" dirty="0">
                <a:solidFill>
                  <a:srgbClr val="000000"/>
                </a:solidFill>
                <a:latin typeface="inherit"/>
              </a:rPr>
              <a:t>in the future</a:t>
            </a:r>
          </a:p>
        </p:txBody>
      </p:sp>
      <p:grpSp>
        <p:nvGrpSpPr>
          <p:cNvPr id="45" name="Group 44">
            <a:extLst>
              <a:ext uri="{FF2B5EF4-FFF2-40B4-BE49-F238E27FC236}">
                <a16:creationId xmlns:a16="http://schemas.microsoft.com/office/drawing/2014/main" id="{E4E8BD13-672B-4546-93AA-40F45DD26086}"/>
              </a:ext>
            </a:extLst>
          </p:cNvPr>
          <p:cNvGrpSpPr/>
          <p:nvPr/>
        </p:nvGrpSpPr>
        <p:grpSpPr>
          <a:xfrm>
            <a:off x="9188265" y="4039189"/>
            <a:ext cx="2193712" cy="2193707"/>
            <a:chOff x="9188265" y="3886786"/>
            <a:chExt cx="2193712" cy="2193707"/>
          </a:xfrm>
        </p:grpSpPr>
        <p:sp>
          <p:nvSpPr>
            <p:cNvPr id="24" name="Oval 23">
              <a:extLst>
                <a:ext uri="{FF2B5EF4-FFF2-40B4-BE49-F238E27FC236}">
                  <a16:creationId xmlns:a16="http://schemas.microsoft.com/office/drawing/2014/main" id="{C6AED754-206B-B840-96A4-1460155DA017}"/>
                </a:ext>
              </a:extLst>
            </p:cNvPr>
            <p:cNvSpPr/>
            <p:nvPr/>
          </p:nvSpPr>
          <p:spPr>
            <a:xfrm>
              <a:off x="9188265" y="3886786"/>
              <a:ext cx="2193712" cy="2193707"/>
            </a:xfrm>
            <a:prstGeom prst="ellipse">
              <a:avLst/>
            </a:prstGeom>
            <a:solidFill>
              <a:srgbClr val="CE1141"/>
            </a:solidFill>
            <a:ln>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ustomer review RTL">
              <a:extLst>
                <a:ext uri="{FF2B5EF4-FFF2-40B4-BE49-F238E27FC236}">
                  <a16:creationId xmlns:a16="http://schemas.microsoft.com/office/drawing/2014/main" id="{F846441E-5469-1249-8603-A4FFF6B5C8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4833" y="4145783"/>
              <a:ext cx="1560576" cy="1560576"/>
            </a:xfrm>
            <a:prstGeom prst="rect">
              <a:avLst/>
            </a:prstGeom>
          </p:spPr>
        </p:pic>
      </p:grpSp>
      <p:grpSp>
        <p:nvGrpSpPr>
          <p:cNvPr id="44" name="Group 43">
            <a:extLst>
              <a:ext uri="{FF2B5EF4-FFF2-40B4-BE49-F238E27FC236}">
                <a16:creationId xmlns:a16="http://schemas.microsoft.com/office/drawing/2014/main" id="{4B0ECCF2-D7AF-DE4A-B944-651FE7D13F6E}"/>
              </a:ext>
            </a:extLst>
          </p:cNvPr>
          <p:cNvGrpSpPr/>
          <p:nvPr/>
        </p:nvGrpSpPr>
        <p:grpSpPr>
          <a:xfrm>
            <a:off x="9188265" y="1597290"/>
            <a:ext cx="2193712" cy="2193707"/>
            <a:chOff x="9188265" y="1418868"/>
            <a:chExt cx="2193712" cy="2193707"/>
          </a:xfrm>
        </p:grpSpPr>
        <p:sp>
          <p:nvSpPr>
            <p:cNvPr id="31" name="Oval 30">
              <a:extLst>
                <a:ext uri="{FF2B5EF4-FFF2-40B4-BE49-F238E27FC236}">
                  <a16:creationId xmlns:a16="http://schemas.microsoft.com/office/drawing/2014/main" id="{948961D5-1D78-C74B-AA4E-9772B52C6BAE}"/>
                </a:ext>
              </a:extLst>
            </p:cNvPr>
            <p:cNvSpPr/>
            <p:nvPr/>
          </p:nvSpPr>
          <p:spPr>
            <a:xfrm>
              <a:off x="9188265" y="1418868"/>
              <a:ext cx="2193712" cy="2193707"/>
            </a:xfrm>
            <a:prstGeom prst="ellipse">
              <a:avLst/>
            </a:prstGeom>
            <a:solidFill>
              <a:srgbClr val="CE1141"/>
            </a:solidFill>
            <a:ln>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Group brainstorm">
              <a:extLst>
                <a:ext uri="{FF2B5EF4-FFF2-40B4-BE49-F238E27FC236}">
                  <a16:creationId xmlns:a16="http://schemas.microsoft.com/office/drawing/2014/main" id="{49000719-F508-4642-9748-134766A588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5105" y="1512582"/>
              <a:ext cx="1822573" cy="1822253"/>
            </a:xfrm>
            <a:prstGeom prst="rect">
              <a:avLst/>
            </a:prstGeom>
          </p:spPr>
        </p:pic>
      </p:grpSp>
    </p:spTree>
    <p:extLst>
      <p:ext uri="{BB962C8B-B14F-4D97-AF65-F5344CB8AC3E}">
        <p14:creationId xmlns:p14="http://schemas.microsoft.com/office/powerpoint/2010/main" val="105893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2">
            <a:extLst>
              <a:ext uri="{FF2B5EF4-FFF2-40B4-BE49-F238E27FC236}">
                <a16:creationId xmlns:a16="http://schemas.microsoft.com/office/drawing/2014/main" id="{1F1FDECA-9B38-1245-BD95-86DBB6D05F30}"/>
              </a:ext>
            </a:extLst>
          </p:cNvPr>
          <p:cNvGraphicFramePr>
            <a:graphicFrameLocks noGrp="1"/>
          </p:cNvGraphicFramePr>
          <p:nvPr/>
        </p:nvGraphicFramePr>
        <p:xfrm>
          <a:off x="593890" y="1046206"/>
          <a:ext cx="11196636" cy="5345167"/>
        </p:xfrm>
        <a:graphic>
          <a:graphicData uri="http://schemas.openxmlformats.org/drawingml/2006/table">
            <a:tbl>
              <a:tblPr firstRow="1" bandRow="1">
                <a:tableStyleId>{5C22544A-7EE6-4342-B048-85BDC9FD1C3A}</a:tableStyleId>
              </a:tblPr>
              <a:tblGrid>
                <a:gridCol w="6909846">
                  <a:extLst>
                    <a:ext uri="{9D8B030D-6E8A-4147-A177-3AD203B41FA5}">
                      <a16:colId xmlns:a16="http://schemas.microsoft.com/office/drawing/2014/main" val="3181432165"/>
                    </a:ext>
                  </a:extLst>
                </a:gridCol>
                <a:gridCol w="4286790">
                  <a:extLst>
                    <a:ext uri="{9D8B030D-6E8A-4147-A177-3AD203B41FA5}">
                      <a16:colId xmlns:a16="http://schemas.microsoft.com/office/drawing/2014/main" val="904659680"/>
                    </a:ext>
                  </a:extLst>
                </a:gridCol>
              </a:tblGrid>
              <a:tr h="1725929">
                <a:tc>
                  <a:txBody>
                    <a:bodyPr/>
                    <a:lstStyle/>
                    <a:p>
                      <a:endParaRPr lang="en-US"/>
                    </a:p>
                  </a:txBody>
                  <a:tcPr marL="137160" marR="137160" marT="137160" marB="137160">
                    <a:lnL w="57150" cap="flat" cmpd="sng" algn="ctr">
                      <a:noFill/>
                      <a:prstDash val="solid"/>
                      <a:round/>
                      <a:headEnd type="none" w="med" len="med"/>
                      <a:tailEnd type="none" w="med" len="med"/>
                    </a:lnL>
                    <a:lnR w="57150" cap="flat" cmpd="sng" algn="ctr">
                      <a:solidFill>
                        <a:srgbClr val="BFBFBF"/>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rgbClr val="BFBFBF"/>
                      </a:solidFill>
                      <a:prstDash val="solid"/>
                      <a:round/>
                      <a:headEnd type="none" w="med" len="med"/>
                      <a:tailEnd type="none" w="med" len="med"/>
                    </a:lnB>
                    <a:noFill/>
                  </a:tcPr>
                </a:tc>
                <a:tc rowSpan="2">
                  <a:txBody>
                    <a:bodyPr/>
                    <a:lstStyle/>
                    <a:p>
                      <a:pPr marL="447675" marR="0" lvl="0" indent="0" algn="l" defTabSz="914400" rtl="0" eaLnBrk="1" fontAlgn="auto" latinLnBrk="0" hangingPunct="1">
                        <a:spcBef>
                          <a:spcPts val="0"/>
                        </a:spcBef>
                        <a:spcAft>
                          <a:spcPts val="600"/>
                        </a:spcAft>
                        <a:buClrTx/>
                        <a:buSzTx/>
                        <a:buFontTx/>
                        <a:buNone/>
                        <a:tabLst/>
                        <a:defRPr/>
                      </a:pPr>
                      <a:r>
                        <a:rPr kumimoji="0" lang="en-US" sz="2000" b="0" i="0" u="none" strike="noStrike" kern="1200" cap="none" spc="0" normalizeH="0" baseline="0" noProof="0" dirty="0">
                          <a:ln>
                            <a:noFill/>
                          </a:ln>
                          <a:solidFill>
                            <a:srgbClr val="CE1141"/>
                          </a:solidFill>
                          <a:effectLst/>
                          <a:uLnTx/>
                          <a:uFillTx/>
                          <a:latin typeface="+mn-lt"/>
                          <a:ea typeface="+mn-ea"/>
                          <a:cs typeface="+mn-cs"/>
                        </a:rPr>
                        <a:t>What I don’t like now</a:t>
                      </a:r>
                      <a:endParaRPr lang="en-US" sz="2000" dirty="0">
                        <a:cs typeface="Calibri" panose="020F0502020204030204"/>
                      </a:endParaRPr>
                    </a:p>
                    <a:p>
                      <a:pPr marL="285750" indent="-285750">
                        <a:spcAft>
                          <a:spcPts val="0"/>
                        </a:spcAft>
                        <a:buClr>
                          <a:srgbClr val="CD053D"/>
                        </a:buClr>
                        <a:buFont typeface="Zapf Dingbats"/>
                        <a:buChar char="✘"/>
                        <a:tabLst/>
                        <a:defRPr/>
                      </a:pPr>
                      <a:r>
                        <a:rPr kumimoji="0" lang="en-GB" sz="1400" b="0" i="0" u="none" strike="noStrike" kern="1200" cap="none" spc="0" normalizeH="0" baseline="0" noProof="0" dirty="0">
                          <a:ln>
                            <a:noFill/>
                          </a:ln>
                          <a:solidFill>
                            <a:srgbClr val="000000"/>
                          </a:solidFill>
                          <a:effectLst/>
                          <a:uLnTx/>
                          <a:uFillTx/>
                          <a:latin typeface="+mn-lt"/>
                          <a:ea typeface="+mn-ea"/>
                          <a:cs typeface="+mn-cs"/>
                        </a:rPr>
                        <a:t>Manual entry, </a:t>
                      </a:r>
                      <a:r>
                        <a:rPr lang="en-GB" sz="1400" b="0" dirty="0">
                          <a:solidFill>
                            <a:srgbClr val="000000"/>
                          </a:solidFill>
                        </a:rPr>
                        <a:t>leading to errors</a:t>
                      </a:r>
                    </a:p>
                    <a:p>
                      <a:pPr marL="285750" indent="-285750">
                        <a:spcAft>
                          <a:spcPts val="0"/>
                        </a:spcAft>
                        <a:buClr>
                          <a:srgbClr val="CD053D"/>
                        </a:buClr>
                        <a:buFont typeface="Zapf Dingbats"/>
                        <a:buChar char="✘"/>
                        <a:tabLst/>
                        <a:defRPr/>
                      </a:pPr>
                      <a:r>
                        <a:rPr lang="en-GB" sz="1400" b="0" dirty="0">
                          <a:solidFill>
                            <a:srgbClr val="000000"/>
                          </a:solidFill>
                        </a:rPr>
                        <a:t>Difficult to find information in system and off</a:t>
                      </a:r>
                    </a:p>
                    <a:p>
                      <a:pPr marL="285750" indent="-285750">
                        <a:spcAft>
                          <a:spcPts val="0"/>
                        </a:spcAft>
                        <a:buClr>
                          <a:srgbClr val="CD053D"/>
                        </a:buClr>
                        <a:buFont typeface="Zapf Dingbats"/>
                        <a:buChar char="✘"/>
                        <a:tabLst/>
                        <a:defRPr/>
                      </a:pPr>
                      <a:r>
                        <a:rPr lang="en-GB" sz="1400" b="0" dirty="0">
                          <a:solidFill>
                            <a:srgbClr val="000000"/>
                          </a:solidFill>
                        </a:rPr>
                        <a:t>Not user-friendly</a:t>
                      </a:r>
                    </a:p>
                    <a:p>
                      <a:pPr marL="285750" indent="-285750">
                        <a:spcAft>
                          <a:spcPts val="0"/>
                        </a:spcAft>
                        <a:buClr>
                          <a:srgbClr val="CD053D"/>
                        </a:buClr>
                        <a:buFont typeface="Zapf Dingbats"/>
                        <a:buChar char="✘"/>
                        <a:tabLst/>
                        <a:defRPr/>
                      </a:pPr>
                      <a:r>
                        <a:rPr lang="en-GB" sz="1400" b="0" dirty="0">
                          <a:solidFill>
                            <a:srgbClr val="000000"/>
                          </a:solidFill>
                        </a:rPr>
                        <a:t>System times out</a:t>
                      </a:r>
                    </a:p>
                    <a:p>
                      <a:pPr marL="285750" indent="-285750">
                        <a:spcAft>
                          <a:spcPts val="0"/>
                        </a:spcAft>
                        <a:buClr>
                          <a:srgbClr val="CD053D"/>
                        </a:buClr>
                        <a:buFont typeface="Zapf Dingbats"/>
                        <a:buChar char="✘"/>
                        <a:tabLst/>
                        <a:defRPr/>
                      </a:pPr>
                      <a:r>
                        <a:rPr lang="en-GB" sz="1400" b="0" dirty="0">
                          <a:solidFill>
                            <a:srgbClr val="000000"/>
                          </a:solidFill>
                        </a:rPr>
                        <a:t>Slow, time-consuming and confusing</a:t>
                      </a:r>
                    </a:p>
                    <a:p>
                      <a:pPr marL="285750" indent="-285750">
                        <a:spcAft>
                          <a:spcPts val="0"/>
                        </a:spcAft>
                        <a:buClr>
                          <a:srgbClr val="CD053D"/>
                        </a:buClr>
                        <a:buFont typeface="Zapf Dingbats"/>
                        <a:buChar char="✘"/>
                        <a:tabLst/>
                        <a:defRPr/>
                      </a:pPr>
                      <a:r>
                        <a:rPr lang="en-GB" sz="1400" b="0" dirty="0">
                          <a:solidFill>
                            <a:srgbClr val="000000"/>
                          </a:solidFill>
                        </a:rPr>
                        <a:t>Can’t track actions</a:t>
                      </a:r>
                    </a:p>
                    <a:p>
                      <a:pPr marL="285750" indent="-285750">
                        <a:spcAft>
                          <a:spcPts val="0"/>
                        </a:spcAft>
                        <a:buClr>
                          <a:srgbClr val="CD053D"/>
                        </a:buClr>
                        <a:buFont typeface="Zapf Dingbats"/>
                        <a:buChar char="✘"/>
                        <a:tabLst/>
                        <a:defRPr/>
                      </a:pPr>
                      <a:r>
                        <a:rPr lang="en-GB" sz="1400" b="0" dirty="0">
                          <a:solidFill>
                            <a:srgbClr val="000000"/>
                          </a:solidFill>
                        </a:rPr>
                        <a:t>Not in one system, paper-based separate forms</a:t>
                      </a:r>
                    </a:p>
                    <a:p>
                      <a:pPr marL="285750" indent="-285750">
                        <a:spcAft>
                          <a:spcPts val="0"/>
                        </a:spcAft>
                        <a:buClr>
                          <a:srgbClr val="CD053D"/>
                        </a:buClr>
                        <a:buFont typeface="Zapf Dingbats"/>
                        <a:buChar char="✘"/>
                        <a:tabLst/>
                        <a:defRPr/>
                      </a:pPr>
                      <a:r>
                        <a:rPr lang="en-GB" sz="1400" b="0" dirty="0">
                          <a:solidFill>
                            <a:srgbClr val="000000"/>
                          </a:solidFill>
                        </a:rPr>
                        <a:t>Inconsistent advice</a:t>
                      </a:r>
                      <a:endParaRPr lang="en-US" dirty="0"/>
                    </a:p>
                  </a:txBody>
                  <a:tcPr marL="137160" marR="137160" marT="137160" marB="137160" anchor="b">
                    <a:lnL w="57150" cap="flat" cmpd="sng" algn="ctr">
                      <a:solidFill>
                        <a:srgbClr val="BFBFBF"/>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61417240"/>
                  </a:ext>
                </a:extLst>
              </a:tr>
              <a:tr h="671430">
                <a:tc rowSpan="2">
                  <a:txBody>
                    <a:bodyPr/>
                    <a:lstStyle/>
                    <a:p>
                      <a:pPr marL="9525" marR="0" lvl="0" indent="0" algn="l" defTabSz="9144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CE1141"/>
                          </a:solidFill>
                          <a:effectLst/>
                          <a:uLnTx/>
                          <a:uFillTx/>
                          <a:latin typeface="+mn-lt"/>
                          <a:ea typeface="+mn-ea"/>
                          <a:cs typeface="+mn-cs"/>
                        </a:rPr>
                        <a:t>What will improve for me with Oracle Fusion?</a:t>
                      </a:r>
                    </a:p>
                    <a:p>
                      <a:pPr marL="9525" marR="0" lvl="0" indent="0" algn="l" defTabSz="914400" rtl="0" eaLnBrk="1" fontAlgn="auto" latinLnBrk="0" hangingPunct="1">
                        <a:spcBef>
                          <a:spcPts val="0"/>
                        </a:spcBef>
                        <a:spcAft>
                          <a:spcPts val="0"/>
                        </a:spcAft>
                        <a:buClrTx/>
                        <a:buSzTx/>
                        <a:buFontTx/>
                        <a:buNone/>
                        <a:tabLst/>
                        <a:defRPr/>
                      </a:pPr>
                      <a:r>
                        <a:rPr kumimoji="0" lang="en-US" sz="1400" b="0" i="1" u="none" strike="noStrike" kern="1200" cap="none" spc="0" normalizeH="0" baseline="0" noProof="0" dirty="0">
                          <a:ln>
                            <a:noFill/>
                          </a:ln>
                          <a:solidFill>
                            <a:srgbClr val="CE1141"/>
                          </a:solidFill>
                          <a:effectLst/>
                          <a:uLnTx/>
                          <a:uFillTx/>
                          <a:latin typeface="+mn-lt"/>
                          <a:ea typeface="+mn-ea"/>
                          <a:cs typeface="+mn-cs"/>
                        </a:rPr>
                        <a:t>Notification of Appointments – Internal Transfer</a:t>
                      </a:r>
                      <a:endParaRPr lang="en-US" sz="1400" i="1" dirty="0">
                        <a:cs typeface="Calibri" panose="020F0502020204030204"/>
                      </a:endParaRPr>
                    </a:p>
                    <a:p>
                      <a:pPr marL="273050" indent="-273050">
                        <a:spcAft>
                          <a:spcPts val="0"/>
                        </a:spcAft>
                        <a:buClr>
                          <a:srgbClr val="CD053D"/>
                        </a:buClr>
                        <a:buFont typeface="System Font Regular"/>
                        <a:buChar char="●"/>
                        <a:tabLst/>
                        <a:defRPr/>
                      </a:pPr>
                      <a:r>
                        <a:rPr lang="en-GB" sz="1400" dirty="0">
                          <a:solidFill>
                            <a:srgbClr val="000000"/>
                          </a:solidFill>
                        </a:rPr>
                        <a:t>More intuitive system for ease of use for all</a:t>
                      </a:r>
                      <a:r>
                        <a:rPr lang="en-US" sz="1400" dirty="0">
                          <a:solidFill>
                            <a:srgbClr val="000000"/>
                          </a:solidFill>
                        </a:rPr>
                        <a:t>​</a:t>
                      </a:r>
                    </a:p>
                    <a:p>
                      <a:pPr marL="273050" indent="-273050">
                        <a:spcAft>
                          <a:spcPts val="0"/>
                        </a:spcAft>
                        <a:buClr>
                          <a:srgbClr val="CD053D"/>
                        </a:buClr>
                        <a:buFont typeface="System Font Regular"/>
                        <a:buChar char="●"/>
                        <a:tabLst/>
                        <a:defRPr/>
                      </a:pPr>
                      <a:r>
                        <a:rPr lang="en-GB" sz="1400" dirty="0">
                          <a:solidFill>
                            <a:srgbClr val="000000"/>
                          </a:solidFill>
                        </a:rPr>
                        <a:t>Fully self-service in system</a:t>
                      </a:r>
                      <a:r>
                        <a:rPr lang="en-US" sz="1400" dirty="0">
                          <a:solidFill>
                            <a:srgbClr val="000000"/>
                          </a:solidFill>
                        </a:rPr>
                        <a:t>​</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No additional off system Form</a:t>
                      </a:r>
                      <a:r>
                        <a:rPr lang="en-US" sz="1400" dirty="0">
                          <a:solidFill>
                            <a:srgbClr val="000000"/>
                          </a:solidFill>
                        </a:rPr>
                        <a:t>​s</a:t>
                      </a:r>
                    </a:p>
                    <a:p>
                      <a:pPr marL="0" indent="0">
                        <a:spcAft>
                          <a:spcPts val="0"/>
                        </a:spcAft>
                        <a:buClr>
                          <a:srgbClr val="CD053D"/>
                        </a:buClr>
                        <a:buFont typeface="System Font Regular"/>
                        <a:buNone/>
                        <a:tabLst/>
                        <a:defRPr/>
                      </a:pPr>
                      <a:r>
                        <a:rPr lang="en-US" sz="1400" i="1" dirty="0">
                          <a:solidFill>
                            <a:srgbClr val="CE1141"/>
                          </a:solidFill>
                          <a:cs typeface="Calibri"/>
                        </a:rPr>
                        <a:t>Notification of Change Requests</a:t>
                      </a:r>
                    </a:p>
                    <a:p>
                      <a:pPr marL="273050" indent="-273050">
                        <a:spcAft>
                          <a:spcPts val="0"/>
                        </a:spcAft>
                        <a:buClr>
                          <a:srgbClr val="CD053D"/>
                        </a:buClr>
                        <a:buFont typeface="System Font Regular"/>
                        <a:buChar char="●"/>
                        <a:tabLst/>
                        <a:defRPr/>
                      </a:pPr>
                      <a:r>
                        <a:rPr lang="en-GB" sz="1400" dirty="0">
                          <a:solidFill>
                            <a:srgbClr val="000000"/>
                          </a:solidFill>
                        </a:rPr>
                        <a:t>Document of Records saved in the employee record</a:t>
                      </a:r>
                      <a:r>
                        <a:rPr lang="en-US" sz="1400" dirty="0">
                          <a:solidFill>
                            <a:srgbClr val="000000"/>
                          </a:solidFill>
                        </a:rPr>
                        <a:t>​</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Forms are all in the same area accessed via Oracle Fusion self-service functionality</a:t>
                      </a:r>
                      <a:endParaRPr lang="en-GB"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Forms automatically send a notification to Payroll</a:t>
                      </a:r>
                      <a:r>
                        <a:rPr lang="en-US" sz="1400" dirty="0">
                          <a:solidFill>
                            <a:srgbClr val="000000"/>
                          </a:solidFill>
                        </a:rPr>
                        <a:t>​</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Directly linked to the employee – limited manual input entry</a:t>
                      </a:r>
                      <a:r>
                        <a:rPr lang="en-US" sz="1400" dirty="0">
                          <a:solidFill>
                            <a:srgbClr val="000000"/>
                          </a:solidFill>
                        </a:rPr>
                        <a:t>​</a:t>
                      </a:r>
                    </a:p>
                    <a:p>
                      <a:pPr marL="0" indent="0">
                        <a:spcAft>
                          <a:spcPts val="0"/>
                        </a:spcAft>
                        <a:buClr>
                          <a:srgbClr val="CD053D"/>
                        </a:buClr>
                        <a:buFont typeface="System Font Regular"/>
                        <a:buNone/>
                        <a:tabLst/>
                        <a:defRPr/>
                      </a:pPr>
                      <a:r>
                        <a:rPr lang="en-US" sz="1400" i="1" dirty="0">
                          <a:solidFill>
                            <a:srgbClr val="CE1141"/>
                          </a:solidFill>
                          <a:cs typeface="Calibri"/>
                        </a:rPr>
                        <a:t>Ask HR via new Helpdesk App in Fusion</a:t>
                      </a:r>
                    </a:p>
                    <a:p>
                      <a:pPr marL="273050" indent="-273050">
                        <a:spcAft>
                          <a:spcPts val="0"/>
                        </a:spcAft>
                        <a:buClr>
                          <a:srgbClr val="CD053D"/>
                        </a:buClr>
                        <a:buFont typeface="System Font Regular"/>
                        <a:buChar char="●"/>
                        <a:tabLst/>
                        <a:defRPr/>
                      </a:pPr>
                      <a:r>
                        <a:rPr lang="en-GB" sz="1400" dirty="0">
                          <a:solidFill>
                            <a:srgbClr val="000000"/>
                          </a:solidFill>
                        </a:rPr>
                        <a:t>Quick and easy way to submit a HR or Pay query to the AskHR Team</a:t>
                      </a:r>
                      <a:r>
                        <a:rPr lang="en-US" sz="1400" dirty="0">
                          <a:solidFill>
                            <a:srgbClr val="000000"/>
                          </a:solidFill>
                        </a:rPr>
                        <a:t>​</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You can follow and track the progress of a query and update it</a:t>
                      </a:r>
                      <a:r>
                        <a:rPr lang="en-US" sz="1400" dirty="0">
                          <a:solidFill>
                            <a:srgbClr val="000000"/>
                          </a:solidFill>
                        </a:rPr>
                        <a:t>​ in system</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Fusion created queries are available at any time to refer to</a:t>
                      </a:r>
                      <a:r>
                        <a:rPr lang="en-US" sz="1400" dirty="0">
                          <a:solidFill>
                            <a:srgbClr val="000000"/>
                          </a:solidFill>
                        </a:rPr>
                        <a:t>​</a:t>
                      </a:r>
                      <a:endParaRPr lang="en-US" sz="1400" dirty="0">
                        <a:solidFill>
                          <a:srgbClr val="000000"/>
                        </a:solidFill>
                        <a:cs typeface="Calibri"/>
                      </a:endParaRPr>
                    </a:p>
                    <a:p>
                      <a:pPr marL="273050" indent="-273050">
                        <a:spcAft>
                          <a:spcPts val="0"/>
                        </a:spcAft>
                        <a:buClr>
                          <a:srgbClr val="CD053D"/>
                        </a:buClr>
                        <a:buFont typeface="System Font Regular"/>
                        <a:buChar char="●"/>
                        <a:tabLst/>
                        <a:defRPr/>
                      </a:pPr>
                      <a:r>
                        <a:rPr lang="en-GB" sz="1400" dirty="0">
                          <a:solidFill>
                            <a:srgbClr val="000000"/>
                          </a:solidFill>
                        </a:rPr>
                        <a:t>Queries will continue to be handled by trained HR advisors</a:t>
                      </a:r>
                      <a:r>
                        <a:rPr lang="en-US" sz="1400" dirty="0">
                          <a:solidFill>
                            <a:srgbClr val="000000"/>
                          </a:solidFill>
                        </a:rPr>
                        <a:t>​</a:t>
                      </a:r>
                      <a:endParaRPr lang="en-US" sz="1400" dirty="0">
                        <a:solidFill>
                          <a:srgbClr val="000000"/>
                        </a:solidFill>
                        <a:cs typeface="Calibri"/>
                      </a:endParaRPr>
                    </a:p>
                  </a:txBody>
                  <a:tcPr marL="137160" marR="137160" marT="137160" marB="137160">
                    <a:lnL w="57150" cap="flat" cmpd="sng" algn="ctr">
                      <a:noFill/>
                      <a:prstDash val="solid"/>
                      <a:round/>
                      <a:headEnd type="none" w="med" len="med"/>
                      <a:tailEnd type="none" w="med" len="med"/>
                    </a:lnL>
                    <a:lnR w="57150" cap="flat" cmpd="sng" algn="ctr">
                      <a:solidFill>
                        <a:srgbClr val="BFBFBF"/>
                      </a:solidFill>
                      <a:prstDash val="solid"/>
                      <a:round/>
                      <a:headEnd type="none" w="med" len="med"/>
                      <a:tailEnd type="none" w="med" len="med"/>
                    </a:lnR>
                    <a:lnT w="57150" cap="flat" cmpd="sng" algn="ctr">
                      <a:solidFill>
                        <a:srgbClr val="BFBFBF"/>
                      </a:solidFill>
                      <a:prstDash val="solid"/>
                      <a:round/>
                      <a:headEnd type="none" w="med" len="med"/>
                      <a:tailEnd type="none" w="med" len="med"/>
                    </a:lnT>
                    <a:lnB w="57150" cap="flat" cmpd="sng" algn="ctr">
                      <a:noFill/>
                      <a:prstDash val="solid"/>
                      <a:round/>
                      <a:headEnd type="none" w="med" len="med"/>
                      <a:tailEnd type="none" w="med" len="med"/>
                    </a:lnB>
                    <a:noFill/>
                  </a:tcPr>
                </a:tc>
                <a:tc vMerge="1">
                  <a:txBody>
                    <a:bodyPr/>
                    <a:lstStyle/>
                    <a:p>
                      <a:pPr marL="493713" indent="0">
                        <a:spcBef>
                          <a:spcPts val="0"/>
                        </a:spcBef>
                        <a:spcAft>
                          <a:spcPts val="600"/>
                        </a:spcAft>
                        <a:tabLst/>
                        <a:defRPr/>
                      </a:pPr>
                      <a:endParaRPr lang="en-US" sz="1400" dirty="0">
                        <a:solidFill>
                          <a:srgbClr val="000000"/>
                        </a:solidFill>
                      </a:endParaRPr>
                    </a:p>
                  </a:txBody>
                  <a:tcPr marL="137160" marR="137160" marT="137160" marB="137160">
                    <a:lnL w="57150" cap="flat" cmpd="sng" algn="ctr">
                      <a:solidFill>
                        <a:srgbClr val="BFBFBF"/>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rgbClr val="BFBFBF"/>
                      </a:solidFill>
                      <a:prstDash val="solid"/>
                      <a:round/>
                      <a:headEnd type="none" w="med" len="med"/>
                      <a:tailEnd type="none" w="med" len="med"/>
                    </a:lnT>
                    <a:lnB w="57150" cap="flat" cmpd="sng" algn="ctr">
                      <a:noFill/>
                      <a:prstDash val="solid"/>
                      <a:round/>
                      <a:headEnd type="none" w="med" len="med"/>
                      <a:tailEnd type="none" w="med" len="med"/>
                    </a:lnB>
                    <a:noFill/>
                  </a:tcPr>
                </a:tc>
                <a:extLst>
                  <a:ext uri="{0D108BD9-81ED-4DB2-BD59-A6C34878D82A}">
                    <a16:rowId xmlns:a16="http://schemas.microsoft.com/office/drawing/2014/main" val="1027586715"/>
                  </a:ext>
                </a:extLst>
              </a:tr>
              <a:tr h="2947808">
                <a:tc vMerge="1">
                  <a:txBody>
                    <a:bodyPr/>
                    <a:lstStyle/>
                    <a:p>
                      <a:endParaRPr lang="en-US"/>
                    </a:p>
                  </a:txBody>
                  <a:tcPr/>
                </a:tc>
                <a:tc>
                  <a:txBody>
                    <a:bodyPr/>
                    <a:lstStyle/>
                    <a:p>
                      <a:pPr marL="493713" indent="0">
                        <a:spcBef>
                          <a:spcPts val="0"/>
                        </a:spcBef>
                        <a:spcAft>
                          <a:spcPts val="600"/>
                        </a:spcAft>
                        <a:tabLst/>
                        <a:defRPr/>
                      </a:pPr>
                      <a:r>
                        <a:rPr lang="en-US" sz="2000" dirty="0">
                          <a:solidFill>
                            <a:srgbClr val="CE1141"/>
                          </a:solidFill>
                          <a:latin typeface="+mn-lt"/>
                        </a:rPr>
                        <a:t>What I</a:t>
                      </a:r>
                      <a:r>
                        <a:rPr kumimoji="0" lang="en-US" sz="2000" b="0" i="0" u="none" strike="noStrike" kern="1200" cap="none" spc="0" normalizeH="0" baseline="0" noProof="0" dirty="0">
                          <a:ln>
                            <a:noFill/>
                          </a:ln>
                          <a:solidFill>
                            <a:srgbClr val="CE1141"/>
                          </a:solidFill>
                          <a:effectLst/>
                          <a:uLnTx/>
                          <a:uFillTx/>
                          <a:latin typeface="+mn-lt"/>
                          <a:ea typeface="+mn-ea"/>
                          <a:cs typeface="+mn-cs"/>
                        </a:rPr>
                        <a:t> like about Fusion</a:t>
                      </a:r>
                      <a:endParaRPr lang="en-US" sz="2000" dirty="0">
                        <a:solidFill>
                          <a:srgbClr val="CE1141"/>
                        </a:solidFill>
                        <a:cs typeface="Calibri" panose="020F0502020204030204"/>
                      </a:endParaRPr>
                    </a:p>
                    <a:p>
                      <a:pPr marL="285750" marR="0" lvl="0" indent="-285750" algn="l" defTabSz="914400" rtl="0" eaLnBrk="1" fontAlgn="auto" latinLnBrk="0" hangingPunct="1">
                        <a:spcBef>
                          <a:spcPts val="0"/>
                        </a:spcBef>
                        <a:spcAft>
                          <a:spcPts val="0"/>
                        </a:spcAft>
                        <a:buClr>
                          <a:schemeClr val="accent6"/>
                        </a:buClr>
                        <a:buSzPct val="110000"/>
                        <a:buFont typeface="System Font Regular"/>
                        <a:buChar char="✓"/>
                        <a:tabLst>
                          <a:tab pos="307975" algn="l"/>
                        </a:tabLst>
                        <a:defRPr/>
                      </a:pPr>
                      <a:r>
                        <a:rPr lang="en-US" sz="1400" dirty="0">
                          <a:solidFill>
                            <a:srgbClr val="000000"/>
                          </a:solidFill>
                        </a:rPr>
                        <a:t>The new processes will be easier to complete and will save time</a:t>
                      </a:r>
                    </a:p>
                    <a:p>
                      <a:pPr marL="285750" marR="0" lvl="0" indent="-285750" algn="l" defTabSz="914400" rtl="0" eaLnBrk="1" fontAlgn="auto" latinLnBrk="0" hangingPunct="1">
                        <a:spcBef>
                          <a:spcPts val="0"/>
                        </a:spcBef>
                        <a:spcAft>
                          <a:spcPts val="0"/>
                        </a:spcAft>
                        <a:buClr>
                          <a:schemeClr val="accent6"/>
                        </a:buClr>
                        <a:buSzPct val="110000"/>
                        <a:buFont typeface="System Font Regular"/>
                        <a:buChar char="✓"/>
                        <a:tabLst/>
                        <a:defRPr/>
                      </a:pPr>
                      <a:r>
                        <a:rPr lang="en-US" sz="1400" dirty="0">
                          <a:solidFill>
                            <a:srgbClr val="000000"/>
                          </a:solidFill>
                        </a:rPr>
                        <a:t>Information will be in part auto-populated and there’ll be no duplication</a:t>
                      </a:r>
                    </a:p>
                    <a:p>
                      <a:pPr marL="285750" marR="0" lvl="0" indent="-285750" algn="l" defTabSz="914400" rtl="0" eaLnBrk="1" fontAlgn="auto" latinLnBrk="0" hangingPunct="1">
                        <a:spcBef>
                          <a:spcPts val="0"/>
                        </a:spcBef>
                        <a:spcAft>
                          <a:spcPts val="0"/>
                        </a:spcAft>
                        <a:buClr>
                          <a:schemeClr val="accent6"/>
                        </a:buClr>
                        <a:buSzPct val="110000"/>
                        <a:buFont typeface="System Font Regular"/>
                        <a:buChar char="✓"/>
                        <a:tabLst/>
                        <a:defRPr/>
                      </a:pPr>
                      <a:r>
                        <a:rPr lang="en-US" sz="1400" dirty="0">
                          <a:solidFill>
                            <a:srgbClr val="000000"/>
                          </a:solidFill>
                        </a:rPr>
                        <a:t>There’s a good historical overview and progress of queries through AskHR via </a:t>
                      </a:r>
                      <a:r>
                        <a:rPr lang="en-US" sz="1400" dirty="0" err="1">
                          <a:solidFill>
                            <a:srgbClr val="000000"/>
                          </a:solidFill>
                        </a:rPr>
                        <a:t>HelpDesk</a:t>
                      </a:r>
                      <a:endParaRPr lang="en-US" sz="1400" dirty="0">
                        <a:solidFill>
                          <a:srgbClr val="000000"/>
                        </a:solidFill>
                      </a:endParaRPr>
                    </a:p>
                  </a:txBody>
                  <a:tcPr marL="137160" marR="137160" marT="137160" marB="137160">
                    <a:lnL w="57150" cap="flat" cmpd="sng" algn="ctr">
                      <a:solidFill>
                        <a:srgbClr val="BFBFBF"/>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noFill/>
                      <a:prstDash val="solid"/>
                      <a:round/>
                      <a:headEnd type="none" w="med" len="med"/>
                      <a:tailEnd type="none" w="med" len="med"/>
                    </a:lnB>
                    <a:noFill/>
                  </a:tcPr>
                </a:tc>
                <a:extLst>
                  <a:ext uri="{0D108BD9-81ED-4DB2-BD59-A6C34878D82A}">
                    <a16:rowId xmlns:a16="http://schemas.microsoft.com/office/drawing/2014/main" val="1615759890"/>
                  </a:ext>
                </a:extLst>
              </a:tr>
            </a:tbl>
          </a:graphicData>
        </a:graphic>
      </p:graphicFrame>
      <p:sp>
        <p:nvSpPr>
          <p:cNvPr id="23" name="TextBox 23">
            <a:extLst>
              <a:ext uri="{FF2B5EF4-FFF2-40B4-BE49-F238E27FC236}">
                <a16:creationId xmlns:a16="http://schemas.microsoft.com/office/drawing/2014/main" id="{F5CBFD47-5365-9940-96A9-51DDE66C10FD}"/>
              </a:ext>
            </a:extLst>
          </p:cNvPr>
          <p:cNvSpPr txBox="1"/>
          <p:nvPr/>
        </p:nvSpPr>
        <p:spPr>
          <a:xfrm>
            <a:off x="1384912" y="185252"/>
            <a:ext cx="9422175" cy="800219"/>
          </a:xfrm>
          <a:prstGeom prst="rect">
            <a:avLst/>
          </a:prstGeom>
        </p:spPr>
        <p:txBody>
          <a:bodyPr wrap="square" lIns="0" tIns="0" rIns="0" bIns="0" rtlCol="0" anchor="t">
            <a:spAutoFit/>
          </a:bodyPr>
          <a:lstStyle/>
          <a:p>
            <a:pPr algn="ctr"/>
            <a:r>
              <a:rPr lang="en-US" sz="2600" b="1" dirty="0">
                <a:solidFill>
                  <a:srgbClr val="C00000"/>
                </a:solidFill>
                <a:latin typeface="+mj-lt"/>
              </a:rPr>
              <a:t>What Fusion will mean for Head Teachers, Business Managers, Administrators, Bursars</a:t>
            </a:r>
          </a:p>
        </p:txBody>
      </p:sp>
      <p:sp>
        <p:nvSpPr>
          <p:cNvPr id="45" name="Rounded Rectangular Callout 44">
            <a:extLst>
              <a:ext uri="{FF2B5EF4-FFF2-40B4-BE49-F238E27FC236}">
                <a16:creationId xmlns:a16="http://schemas.microsoft.com/office/drawing/2014/main" id="{7B74F909-6C6E-F747-B0D5-C1089D427EC0}"/>
              </a:ext>
            </a:extLst>
          </p:cNvPr>
          <p:cNvSpPr/>
          <p:nvPr/>
        </p:nvSpPr>
        <p:spPr>
          <a:xfrm>
            <a:off x="2815353" y="1131246"/>
            <a:ext cx="4452714" cy="1349051"/>
          </a:xfrm>
          <a:prstGeom prst="wedgeRoundRectCallout">
            <a:avLst>
              <a:gd name="adj1" fmla="val -58161"/>
              <a:gd name="adj2" fmla="val -18210"/>
              <a:gd name="adj3" fmla="val 16667"/>
            </a:avLst>
          </a:prstGeom>
          <a:solidFill>
            <a:schemeClr val="bg1"/>
          </a:solidFill>
          <a:ln w="57150">
            <a:solidFill>
              <a:srgbClr val="CD053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85738" indent="-185738">
              <a:buClr>
                <a:srgbClr val="CD053D"/>
              </a:buClr>
              <a:buFont typeface="System Font Regular"/>
              <a:buChar char="●"/>
              <a:defRPr/>
            </a:pPr>
            <a:r>
              <a:rPr lang="en-US" sz="1400">
                <a:solidFill>
                  <a:srgbClr val="000000"/>
                </a:solidFill>
              </a:rPr>
              <a:t>I raise NOA’s and internal transfers for teachers and other staff</a:t>
            </a:r>
          </a:p>
          <a:p>
            <a:pPr marL="185738" indent="-185738">
              <a:buClr>
                <a:srgbClr val="CD053D"/>
              </a:buClr>
              <a:buFont typeface="System Font Regular"/>
              <a:buChar char="●"/>
              <a:defRPr/>
            </a:pPr>
            <a:r>
              <a:rPr lang="en-US" sz="1400">
                <a:solidFill>
                  <a:srgbClr val="000000"/>
                </a:solidFill>
              </a:rPr>
              <a:t>I raise change requests </a:t>
            </a:r>
          </a:p>
          <a:p>
            <a:pPr marL="185738" indent="-185738">
              <a:buClr>
                <a:srgbClr val="CD053D"/>
              </a:buClr>
              <a:buFont typeface="System Font Regular"/>
              <a:buChar char="●"/>
              <a:defRPr/>
            </a:pPr>
            <a:r>
              <a:rPr lang="en-US" sz="1400">
                <a:solidFill>
                  <a:srgbClr val="000000"/>
                </a:solidFill>
              </a:rPr>
              <a:t>I raise queries via AskHR if I need help</a:t>
            </a:r>
          </a:p>
          <a:p>
            <a:pPr marL="185738" indent="-185738">
              <a:buClr>
                <a:srgbClr val="CD053D"/>
              </a:buClr>
              <a:buFont typeface="System Font Regular"/>
              <a:buChar char="●"/>
              <a:defRPr/>
            </a:pPr>
            <a:r>
              <a:rPr lang="en-US" sz="1400">
                <a:solidFill>
                  <a:srgbClr val="000000"/>
                </a:solidFill>
              </a:rPr>
              <a:t>I input on behalf of some employees</a:t>
            </a:r>
          </a:p>
          <a:p>
            <a:pPr marL="185738" indent="-185738">
              <a:buClr>
                <a:srgbClr val="CD053D"/>
              </a:buClr>
              <a:buFont typeface="System Font Regular"/>
              <a:buChar char="●"/>
              <a:defRPr/>
            </a:pPr>
            <a:endParaRPr lang="en-GB" sz="1400">
              <a:solidFill>
                <a:srgbClr val="000000"/>
              </a:solidFill>
            </a:endParaRPr>
          </a:p>
        </p:txBody>
      </p:sp>
      <p:grpSp>
        <p:nvGrpSpPr>
          <p:cNvPr id="48" name="Group 47">
            <a:extLst>
              <a:ext uri="{FF2B5EF4-FFF2-40B4-BE49-F238E27FC236}">
                <a16:creationId xmlns:a16="http://schemas.microsoft.com/office/drawing/2014/main" id="{14EA0A3F-51D7-5C41-A0EA-D6EE0DB8FE30}"/>
              </a:ext>
            </a:extLst>
          </p:cNvPr>
          <p:cNvGrpSpPr/>
          <p:nvPr/>
        </p:nvGrpSpPr>
        <p:grpSpPr>
          <a:xfrm>
            <a:off x="7594711" y="1105974"/>
            <a:ext cx="403919" cy="399704"/>
            <a:chOff x="11160642" y="734978"/>
            <a:chExt cx="408570" cy="399704"/>
          </a:xfrm>
        </p:grpSpPr>
        <p:sp>
          <p:nvSpPr>
            <p:cNvPr id="49" name="Picture 14">
              <a:extLst>
                <a:ext uri="{FF2B5EF4-FFF2-40B4-BE49-F238E27FC236}">
                  <a16:creationId xmlns:a16="http://schemas.microsoft.com/office/drawing/2014/main" id="{3122B4BB-ED20-0D4B-A550-428CF858DBEF}"/>
                </a:ext>
              </a:extLst>
            </p:cNvPr>
            <p:cNvSpPr/>
            <p:nvPr/>
          </p:nvSpPr>
          <p:spPr>
            <a:xfrm>
              <a:off x="11182855" y="734978"/>
              <a:ext cx="364145" cy="360000"/>
            </a:xfrm>
            <a:custGeom>
              <a:avLst/>
              <a:gdLst>
                <a:gd name="connsiteX0" fmla="*/ 306208 w 388623"/>
                <a:gd name="connsiteY0" fmla="*/ 388594 h 388593"/>
                <a:gd name="connsiteX1" fmla="*/ 82420 w 388623"/>
                <a:gd name="connsiteY1" fmla="*/ 388594 h 388593"/>
                <a:gd name="connsiteX2" fmla="*/ 0 w 388623"/>
                <a:gd name="connsiteY2" fmla="*/ 306191 h 388593"/>
                <a:gd name="connsiteX3" fmla="*/ 0 w 388623"/>
                <a:gd name="connsiteY3" fmla="*/ 82403 h 388593"/>
                <a:gd name="connsiteX4" fmla="*/ 82420 w 388623"/>
                <a:gd name="connsiteY4" fmla="*/ 0 h 388593"/>
                <a:gd name="connsiteX5" fmla="*/ 306212 w 388623"/>
                <a:gd name="connsiteY5" fmla="*/ 0 h 388593"/>
                <a:gd name="connsiteX6" fmla="*/ 388624 w 388623"/>
                <a:gd name="connsiteY6" fmla="*/ 82403 h 388593"/>
                <a:gd name="connsiteX7" fmla="*/ 388624 w 388623"/>
                <a:gd name="connsiteY7" fmla="*/ 306195 h 388593"/>
                <a:gd name="connsiteX8" fmla="*/ 306208 w 388623"/>
                <a:gd name="connsiteY8" fmla="*/ 388594 h 388593"/>
                <a:gd name="connsiteX9" fmla="*/ 82420 w 388623"/>
                <a:gd name="connsiteY9" fmla="*/ 24943 h 388593"/>
                <a:gd name="connsiteX10" fmla="*/ 24961 w 388623"/>
                <a:gd name="connsiteY10" fmla="*/ 82403 h 388593"/>
                <a:gd name="connsiteX11" fmla="*/ 24961 w 388623"/>
                <a:gd name="connsiteY11" fmla="*/ 306195 h 388593"/>
                <a:gd name="connsiteX12" fmla="*/ 82420 w 388623"/>
                <a:gd name="connsiteY12" fmla="*/ 363673 h 388593"/>
                <a:gd name="connsiteX13" fmla="*/ 306212 w 388623"/>
                <a:gd name="connsiteY13" fmla="*/ 363673 h 388593"/>
                <a:gd name="connsiteX14" fmla="*/ 363681 w 388623"/>
                <a:gd name="connsiteY14" fmla="*/ 306195 h 388593"/>
                <a:gd name="connsiteX15" fmla="*/ 363681 w 388623"/>
                <a:gd name="connsiteY15" fmla="*/ 82403 h 388593"/>
                <a:gd name="connsiteX16" fmla="*/ 306212 w 388623"/>
                <a:gd name="connsiteY16" fmla="*/ 24943 h 388593"/>
                <a:gd name="connsiteX17" fmla="*/ 82420 w 388623"/>
                <a:gd name="connsiteY17" fmla="*/ 24943 h 38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8623" h="388593">
                  <a:moveTo>
                    <a:pt x="306208" y="388594"/>
                  </a:moveTo>
                  <a:lnTo>
                    <a:pt x="82420" y="388594"/>
                  </a:lnTo>
                  <a:cubicBezTo>
                    <a:pt x="36988" y="388594"/>
                    <a:pt x="0" y="351646"/>
                    <a:pt x="0" y="306191"/>
                  </a:cubicBezTo>
                  <a:lnTo>
                    <a:pt x="0" y="82403"/>
                  </a:lnTo>
                  <a:cubicBezTo>
                    <a:pt x="0" y="36961"/>
                    <a:pt x="36966" y="0"/>
                    <a:pt x="82420" y="0"/>
                  </a:cubicBezTo>
                  <a:lnTo>
                    <a:pt x="306212" y="0"/>
                  </a:lnTo>
                  <a:cubicBezTo>
                    <a:pt x="351645" y="0"/>
                    <a:pt x="388624" y="36957"/>
                    <a:pt x="388624" y="82403"/>
                  </a:cubicBezTo>
                  <a:lnTo>
                    <a:pt x="388624" y="306195"/>
                  </a:lnTo>
                  <a:cubicBezTo>
                    <a:pt x="388615" y="351641"/>
                    <a:pt x="351658" y="388594"/>
                    <a:pt x="306208" y="388594"/>
                  </a:cubicBezTo>
                  <a:close/>
                  <a:moveTo>
                    <a:pt x="82420" y="24943"/>
                  </a:moveTo>
                  <a:cubicBezTo>
                    <a:pt x="50735" y="24943"/>
                    <a:pt x="24961" y="50727"/>
                    <a:pt x="24961" y="82403"/>
                  </a:cubicBezTo>
                  <a:lnTo>
                    <a:pt x="24961" y="306195"/>
                  </a:lnTo>
                  <a:cubicBezTo>
                    <a:pt x="24961" y="337876"/>
                    <a:pt x="50722" y="363673"/>
                    <a:pt x="82420" y="363673"/>
                  </a:cubicBezTo>
                  <a:lnTo>
                    <a:pt x="306212" y="363673"/>
                  </a:lnTo>
                  <a:cubicBezTo>
                    <a:pt x="337893" y="363673"/>
                    <a:pt x="363681" y="337907"/>
                    <a:pt x="363681" y="306195"/>
                  </a:cubicBezTo>
                  <a:lnTo>
                    <a:pt x="363681" y="82403"/>
                  </a:lnTo>
                  <a:cubicBezTo>
                    <a:pt x="363681" y="50722"/>
                    <a:pt x="337906" y="24943"/>
                    <a:pt x="306212" y="24943"/>
                  </a:cubicBezTo>
                  <a:lnTo>
                    <a:pt x="82420" y="24943"/>
                  </a:lnTo>
                  <a:close/>
                </a:path>
              </a:pathLst>
            </a:custGeom>
            <a:solidFill>
              <a:srgbClr val="000000"/>
            </a:solidFill>
            <a:ln w="43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Picture 14">
              <a:extLst>
                <a:ext uri="{FF2B5EF4-FFF2-40B4-BE49-F238E27FC236}">
                  <a16:creationId xmlns:a16="http://schemas.microsoft.com/office/drawing/2014/main" id="{41338E08-9F1F-7849-888D-6A1F9FE7B0AD}"/>
                </a:ext>
              </a:extLst>
            </p:cNvPr>
            <p:cNvSpPr/>
            <p:nvPr/>
          </p:nvSpPr>
          <p:spPr>
            <a:xfrm>
              <a:off x="11160642" y="734978"/>
              <a:ext cx="408570" cy="399704"/>
            </a:xfrm>
            <a:custGeom>
              <a:avLst/>
              <a:gdLst>
                <a:gd name="connsiteX0" fmla="*/ 467374 w 473389"/>
                <a:gd name="connsiteY0" fmla="*/ 99746 h 404616"/>
                <a:gd name="connsiteX1" fmla="*/ 449978 w 473389"/>
                <a:gd name="connsiteY1" fmla="*/ 95543 h 404616"/>
                <a:gd name="connsiteX2" fmla="*/ 422421 w 473389"/>
                <a:gd name="connsiteY2" fmla="*/ 92353 h 404616"/>
                <a:gd name="connsiteX3" fmla="*/ 386357 w 473389"/>
                <a:gd name="connsiteY3" fmla="*/ 92705 h 404616"/>
                <a:gd name="connsiteX4" fmla="*/ 344318 w 473389"/>
                <a:gd name="connsiteY4" fmla="*/ 98919 h 404616"/>
                <a:gd name="connsiteX5" fmla="*/ 299158 w 473389"/>
                <a:gd name="connsiteY5" fmla="*/ 111597 h 404616"/>
                <a:gd name="connsiteX6" fmla="*/ 276208 w 473389"/>
                <a:gd name="connsiteY6" fmla="*/ 120156 h 404616"/>
                <a:gd name="connsiteX7" fmla="*/ 274101 w 473389"/>
                <a:gd name="connsiteY7" fmla="*/ 121041 h 404616"/>
                <a:gd name="connsiteX8" fmla="*/ 266347 w 473389"/>
                <a:gd name="connsiteY8" fmla="*/ 111914 h 404616"/>
                <a:gd name="connsiteX9" fmla="*/ 250258 w 473389"/>
                <a:gd name="connsiteY9" fmla="*/ 95394 h 404616"/>
                <a:gd name="connsiteX10" fmla="*/ 234340 w 473389"/>
                <a:gd name="connsiteY10" fmla="*/ 79793 h 404616"/>
                <a:gd name="connsiteX11" fmla="*/ 218551 w 473389"/>
                <a:gd name="connsiteY11" fmla="*/ 65592 h 404616"/>
                <a:gd name="connsiteX12" fmla="*/ 188023 w 473389"/>
                <a:gd name="connsiteY12" fmla="*/ 41657 h 404616"/>
                <a:gd name="connsiteX13" fmla="*/ 139506 w 473389"/>
                <a:gd name="connsiteY13" fmla="*/ 10372 h 404616"/>
                <a:gd name="connsiteX14" fmla="*/ 119795 w 473389"/>
                <a:gd name="connsiteY14" fmla="*/ 0 h 404616"/>
                <a:gd name="connsiteX15" fmla="*/ 108472 w 473389"/>
                <a:gd name="connsiteY15" fmla="*/ 11561 h 404616"/>
                <a:gd name="connsiteX16" fmla="*/ 119307 w 473389"/>
                <a:gd name="connsiteY16" fmla="*/ 30985 h 404616"/>
                <a:gd name="connsiteX17" fmla="*/ 132711 w 473389"/>
                <a:gd name="connsiteY17" fmla="*/ 52320 h 404616"/>
                <a:gd name="connsiteX18" fmla="*/ 150877 w 473389"/>
                <a:gd name="connsiteY18" fmla="*/ 78785 h 404616"/>
                <a:gd name="connsiteX19" fmla="*/ 172845 w 473389"/>
                <a:gd name="connsiteY19" fmla="*/ 108697 h 404616"/>
                <a:gd name="connsiteX20" fmla="*/ 197093 w 473389"/>
                <a:gd name="connsiteY20" fmla="*/ 141434 h 404616"/>
                <a:gd name="connsiteX21" fmla="*/ 206458 w 473389"/>
                <a:gd name="connsiteY21" fmla="*/ 153500 h 404616"/>
                <a:gd name="connsiteX22" fmla="*/ 165875 w 473389"/>
                <a:gd name="connsiteY22" fmla="*/ 176322 h 404616"/>
                <a:gd name="connsiteX23" fmla="*/ 125054 w 473389"/>
                <a:gd name="connsiteY23" fmla="*/ 200777 h 404616"/>
                <a:gd name="connsiteX24" fmla="*/ 87235 w 473389"/>
                <a:gd name="connsiteY24" fmla="*/ 226354 h 404616"/>
                <a:gd name="connsiteX25" fmla="*/ 54775 w 473389"/>
                <a:gd name="connsiteY25" fmla="*/ 252485 h 404616"/>
                <a:gd name="connsiteX26" fmla="*/ 41256 w 473389"/>
                <a:gd name="connsiteY26" fmla="*/ 265414 h 404616"/>
                <a:gd name="connsiteX27" fmla="*/ 29542 w 473389"/>
                <a:gd name="connsiteY27" fmla="*/ 277670 h 404616"/>
                <a:gd name="connsiteX28" fmla="*/ 12238 w 473389"/>
                <a:gd name="connsiteY28" fmla="*/ 299348 h 404616"/>
                <a:gd name="connsiteX29" fmla="*/ 0 w 473389"/>
                <a:gd name="connsiteY29" fmla="*/ 318979 h 404616"/>
                <a:gd name="connsiteX30" fmla="*/ 10368 w 473389"/>
                <a:gd name="connsiteY30" fmla="*/ 329514 h 404616"/>
                <a:gd name="connsiteX31" fmla="*/ 30241 w 473389"/>
                <a:gd name="connsiteY31" fmla="*/ 317641 h 404616"/>
                <a:gd name="connsiteX32" fmla="*/ 52148 w 473389"/>
                <a:gd name="connsiteY32" fmla="*/ 305672 h 404616"/>
                <a:gd name="connsiteX33" fmla="*/ 81003 w 473389"/>
                <a:gd name="connsiteY33" fmla="*/ 291369 h 404616"/>
                <a:gd name="connsiteX34" fmla="*/ 97717 w 473389"/>
                <a:gd name="connsiteY34" fmla="*/ 283633 h 404616"/>
                <a:gd name="connsiteX35" fmla="*/ 115874 w 473389"/>
                <a:gd name="connsiteY35" fmla="*/ 275677 h 404616"/>
                <a:gd name="connsiteX36" fmla="*/ 135220 w 473389"/>
                <a:gd name="connsiteY36" fmla="*/ 267359 h 404616"/>
                <a:gd name="connsiteX37" fmla="*/ 155626 w 473389"/>
                <a:gd name="connsiteY37" fmla="*/ 258650 h 404616"/>
                <a:gd name="connsiteX38" fmla="*/ 198752 w 473389"/>
                <a:gd name="connsiteY38" fmla="*/ 239441 h 404616"/>
                <a:gd name="connsiteX39" fmla="*/ 242666 w 473389"/>
                <a:gd name="connsiteY39" fmla="*/ 218349 h 404616"/>
                <a:gd name="connsiteX40" fmla="*/ 251692 w 473389"/>
                <a:gd name="connsiteY40" fmla="*/ 213856 h 404616"/>
                <a:gd name="connsiteX41" fmla="*/ 278004 w 473389"/>
                <a:gd name="connsiteY41" fmla="*/ 248357 h 404616"/>
                <a:gd name="connsiteX42" fmla="*/ 305689 w 473389"/>
                <a:gd name="connsiteY42" fmla="*/ 282977 h 404616"/>
                <a:gd name="connsiteX43" fmla="*/ 331455 w 473389"/>
                <a:gd name="connsiteY43" fmla="*/ 314838 h 404616"/>
                <a:gd name="connsiteX44" fmla="*/ 343438 w 473389"/>
                <a:gd name="connsiteY44" fmla="*/ 329563 h 404616"/>
                <a:gd name="connsiteX45" fmla="*/ 354285 w 473389"/>
                <a:gd name="connsiteY45" fmla="*/ 343425 h 404616"/>
                <a:gd name="connsiteX46" fmla="*/ 364504 w 473389"/>
                <a:gd name="connsiteY46" fmla="*/ 356187 h 404616"/>
                <a:gd name="connsiteX47" fmla="*/ 373177 w 473389"/>
                <a:gd name="connsiteY47" fmla="*/ 367928 h 404616"/>
                <a:gd name="connsiteX48" fmla="*/ 387532 w 473389"/>
                <a:gd name="connsiteY48" fmla="*/ 387273 h 404616"/>
                <a:gd name="connsiteX49" fmla="*/ 400092 w 473389"/>
                <a:gd name="connsiteY49" fmla="*/ 404617 h 404616"/>
                <a:gd name="connsiteX50" fmla="*/ 415441 w 473389"/>
                <a:gd name="connsiteY50" fmla="*/ 399450 h 404616"/>
                <a:gd name="connsiteX51" fmla="*/ 412467 w 473389"/>
                <a:gd name="connsiteY51" fmla="*/ 377011 h 404616"/>
                <a:gd name="connsiteX52" fmla="*/ 406675 w 473389"/>
                <a:gd name="connsiteY52" fmla="*/ 351729 h 404616"/>
                <a:gd name="connsiteX53" fmla="*/ 402204 w 473389"/>
                <a:gd name="connsiteY53" fmla="*/ 336362 h 404616"/>
                <a:gd name="connsiteX54" fmla="*/ 396092 w 473389"/>
                <a:gd name="connsiteY54" fmla="*/ 319969 h 404616"/>
                <a:gd name="connsiteX55" fmla="*/ 380421 w 473389"/>
                <a:gd name="connsiteY55" fmla="*/ 283972 h 404616"/>
                <a:gd name="connsiteX56" fmla="*/ 360178 w 473389"/>
                <a:gd name="connsiteY56" fmla="*/ 245655 h 404616"/>
                <a:gd name="connsiteX57" fmla="*/ 336308 w 473389"/>
                <a:gd name="connsiteY57" fmla="*/ 206815 h 404616"/>
                <a:gd name="connsiteX58" fmla="*/ 318653 w 473389"/>
                <a:gd name="connsiteY58" fmla="*/ 180498 h 404616"/>
                <a:gd name="connsiteX59" fmla="*/ 325949 w 473389"/>
                <a:gd name="connsiteY59" fmla="*/ 176872 h 404616"/>
                <a:gd name="connsiteX60" fmla="*/ 345246 w 473389"/>
                <a:gd name="connsiteY60" fmla="*/ 167530 h 404616"/>
                <a:gd name="connsiteX61" fmla="*/ 363760 w 473389"/>
                <a:gd name="connsiteY61" fmla="*/ 158847 h 404616"/>
                <a:gd name="connsiteX62" fmla="*/ 381407 w 473389"/>
                <a:gd name="connsiteY62" fmla="*/ 150904 h 404616"/>
                <a:gd name="connsiteX63" fmla="*/ 398090 w 473389"/>
                <a:gd name="connsiteY63" fmla="*/ 143806 h 404616"/>
                <a:gd name="connsiteX64" fmla="*/ 427913 w 473389"/>
                <a:gd name="connsiteY64" fmla="*/ 132166 h 404616"/>
                <a:gd name="connsiteX65" fmla="*/ 451729 w 473389"/>
                <a:gd name="connsiteY65" fmla="*/ 123624 h 404616"/>
                <a:gd name="connsiteX66" fmla="*/ 467572 w 473389"/>
                <a:gd name="connsiteY66" fmla="*/ 118312 h 404616"/>
                <a:gd name="connsiteX67" fmla="*/ 473297 w 473389"/>
                <a:gd name="connsiteY67" fmla="*/ 116248 h 404616"/>
                <a:gd name="connsiteX68" fmla="*/ 473390 w 473389"/>
                <a:gd name="connsiteY68" fmla="*/ 101467 h 404616"/>
                <a:gd name="connsiteX69" fmla="*/ 467374 w 473389"/>
                <a:gd name="connsiteY69" fmla="*/ 99746 h 40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3389" h="404616">
                  <a:moveTo>
                    <a:pt x="467374" y="99746"/>
                  </a:moveTo>
                  <a:cubicBezTo>
                    <a:pt x="463431" y="98756"/>
                    <a:pt x="457560" y="96943"/>
                    <a:pt x="449978" y="95543"/>
                  </a:cubicBezTo>
                  <a:cubicBezTo>
                    <a:pt x="442466" y="94461"/>
                    <a:pt x="433097" y="92683"/>
                    <a:pt x="422421" y="92353"/>
                  </a:cubicBezTo>
                  <a:cubicBezTo>
                    <a:pt x="411679" y="91613"/>
                    <a:pt x="399577" y="91794"/>
                    <a:pt x="386357" y="92705"/>
                  </a:cubicBezTo>
                  <a:cubicBezTo>
                    <a:pt x="373226" y="93779"/>
                    <a:pt x="359016" y="95732"/>
                    <a:pt x="344318" y="98919"/>
                  </a:cubicBezTo>
                  <a:cubicBezTo>
                    <a:pt x="329663" y="102100"/>
                    <a:pt x="314380" y="106259"/>
                    <a:pt x="299158" y="111597"/>
                  </a:cubicBezTo>
                  <a:cubicBezTo>
                    <a:pt x="291510" y="114211"/>
                    <a:pt x="283764" y="116944"/>
                    <a:pt x="276208" y="120156"/>
                  </a:cubicBezTo>
                  <a:cubicBezTo>
                    <a:pt x="275513" y="120447"/>
                    <a:pt x="274809" y="120742"/>
                    <a:pt x="274101" y="121041"/>
                  </a:cubicBezTo>
                  <a:cubicBezTo>
                    <a:pt x="271557" y="117921"/>
                    <a:pt x="268996" y="114880"/>
                    <a:pt x="266347" y="111914"/>
                  </a:cubicBezTo>
                  <a:cubicBezTo>
                    <a:pt x="261079" y="106180"/>
                    <a:pt x="255534" y="100811"/>
                    <a:pt x="250258" y="95394"/>
                  </a:cubicBezTo>
                  <a:cubicBezTo>
                    <a:pt x="244990" y="89963"/>
                    <a:pt x="239560" y="84854"/>
                    <a:pt x="234340" y="79793"/>
                  </a:cubicBezTo>
                  <a:cubicBezTo>
                    <a:pt x="229165" y="74697"/>
                    <a:pt x="223928" y="69848"/>
                    <a:pt x="218551" y="65592"/>
                  </a:cubicBezTo>
                  <a:cubicBezTo>
                    <a:pt x="207936" y="56817"/>
                    <a:pt x="197656" y="48830"/>
                    <a:pt x="188023" y="41657"/>
                  </a:cubicBezTo>
                  <a:cubicBezTo>
                    <a:pt x="168775" y="27253"/>
                    <a:pt x="151885" y="17325"/>
                    <a:pt x="139506" y="10372"/>
                  </a:cubicBezTo>
                  <a:cubicBezTo>
                    <a:pt x="127356" y="3380"/>
                    <a:pt x="119804" y="0"/>
                    <a:pt x="119795" y="0"/>
                  </a:cubicBezTo>
                  <a:lnTo>
                    <a:pt x="108472" y="11561"/>
                  </a:lnTo>
                  <a:cubicBezTo>
                    <a:pt x="108472" y="11561"/>
                    <a:pt x="112028" y="19029"/>
                    <a:pt x="119307" y="30985"/>
                  </a:cubicBezTo>
                  <a:cubicBezTo>
                    <a:pt x="122880" y="37045"/>
                    <a:pt x="127320" y="44297"/>
                    <a:pt x="132711" y="52320"/>
                  </a:cubicBezTo>
                  <a:cubicBezTo>
                    <a:pt x="138115" y="60201"/>
                    <a:pt x="144223" y="69082"/>
                    <a:pt x="150877" y="78785"/>
                  </a:cubicBezTo>
                  <a:cubicBezTo>
                    <a:pt x="157505" y="88291"/>
                    <a:pt x="164827" y="98373"/>
                    <a:pt x="172845" y="108697"/>
                  </a:cubicBezTo>
                  <a:cubicBezTo>
                    <a:pt x="180916" y="119021"/>
                    <a:pt x="188415" y="130383"/>
                    <a:pt x="197093" y="141434"/>
                  </a:cubicBezTo>
                  <a:cubicBezTo>
                    <a:pt x="200200" y="145394"/>
                    <a:pt x="203289" y="149460"/>
                    <a:pt x="206458" y="153500"/>
                  </a:cubicBezTo>
                  <a:cubicBezTo>
                    <a:pt x="192618" y="161047"/>
                    <a:pt x="179103" y="168507"/>
                    <a:pt x="165875" y="176322"/>
                  </a:cubicBezTo>
                  <a:cubicBezTo>
                    <a:pt x="151960" y="184323"/>
                    <a:pt x="138414" y="192499"/>
                    <a:pt x="125054" y="200777"/>
                  </a:cubicBezTo>
                  <a:cubicBezTo>
                    <a:pt x="111922" y="209112"/>
                    <a:pt x="99037" y="217649"/>
                    <a:pt x="87235" y="226354"/>
                  </a:cubicBezTo>
                  <a:cubicBezTo>
                    <a:pt x="75353" y="234926"/>
                    <a:pt x="64474" y="243864"/>
                    <a:pt x="54775" y="252485"/>
                  </a:cubicBezTo>
                  <a:cubicBezTo>
                    <a:pt x="49802" y="256525"/>
                    <a:pt x="45499" y="261321"/>
                    <a:pt x="41256" y="265414"/>
                  </a:cubicBezTo>
                  <a:cubicBezTo>
                    <a:pt x="37040" y="269692"/>
                    <a:pt x="33097" y="273371"/>
                    <a:pt x="29542" y="277670"/>
                  </a:cubicBezTo>
                  <a:cubicBezTo>
                    <a:pt x="22509" y="285974"/>
                    <a:pt x="16349" y="293345"/>
                    <a:pt x="12238" y="299348"/>
                  </a:cubicBezTo>
                  <a:cubicBezTo>
                    <a:pt x="4216" y="311599"/>
                    <a:pt x="0" y="318979"/>
                    <a:pt x="0" y="318979"/>
                  </a:cubicBezTo>
                  <a:lnTo>
                    <a:pt x="10368" y="329514"/>
                  </a:lnTo>
                  <a:cubicBezTo>
                    <a:pt x="10368" y="329514"/>
                    <a:pt x="17810" y="325439"/>
                    <a:pt x="30241" y="317641"/>
                  </a:cubicBezTo>
                  <a:cubicBezTo>
                    <a:pt x="36350" y="313597"/>
                    <a:pt x="44042" y="310398"/>
                    <a:pt x="52148" y="305672"/>
                  </a:cubicBezTo>
                  <a:cubicBezTo>
                    <a:pt x="60606" y="301377"/>
                    <a:pt x="70402" y="296435"/>
                    <a:pt x="81003" y="291369"/>
                  </a:cubicBezTo>
                  <a:cubicBezTo>
                    <a:pt x="86407" y="288896"/>
                    <a:pt x="92049" y="286410"/>
                    <a:pt x="97717" y="283633"/>
                  </a:cubicBezTo>
                  <a:cubicBezTo>
                    <a:pt x="103579" y="281054"/>
                    <a:pt x="109643" y="278405"/>
                    <a:pt x="115874" y="275677"/>
                  </a:cubicBezTo>
                  <a:cubicBezTo>
                    <a:pt x="121947" y="272812"/>
                    <a:pt x="128632" y="270268"/>
                    <a:pt x="135220" y="267359"/>
                  </a:cubicBezTo>
                  <a:cubicBezTo>
                    <a:pt x="141741" y="264468"/>
                    <a:pt x="148554" y="261564"/>
                    <a:pt x="155626" y="258650"/>
                  </a:cubicBezTo>
                  <a:cubicBezTo>
                    <a:pt x="169391" y="252573"/>
                    <a:pt x="184098" y="246333"/>
                    <a:pt x="198752" y="239441"/>
                  </a:cubicBezTo>
                  <a:cubicBezTo>
                    <a:pt x="213424" y="232779"/>
                    <a:pt x="228184" y="225390"/>
                    <a:pt x="242666" y="218349"/>
                  </a:cubicBezTo>
                  <a:cubicBezTo>
                    <a:pt x="245685" y="216844"/>
                    <a:pt x="248673" y="215348"/>
                    <a:pt x="251692" y="213856"/>
                  </a:cubicBezTo>
                  <a:cubicBezTo>
                    <a:pt x="260331" y="225570"/>
                    <a:pt x="269185" y="237105"/>
                    <a:pt x="278004" y="248357"/>
                  </a:cubicBezTo>
                  <a:cubicBezTo>
                    <a:pt x="287527" y="260380"/>
                    <a:pt x="296544" y="271839"/>
                    <a:pt x="305689" y="282977"/>
                  </a:cubicBezTo>
                  <a:cubicBezTo>
                    <a:pt x="314420" y="294098"/>
                    <a:pt x="323564" y="304708"/>
                    <a:pt x="331455" y="314838"/>
                  </a:cubicBezTo>
                  <a:cubicBezTo>
                    <a:pt x="335442" y="319943"/>
                    <a:pt x="339517" y="324828"/>
                    <a:pt x="343438" y="329563"/>
                  </a:cubicBezTo>
                  <a:cubicBezTo>
                    <a:pt x="347196" y="334368"/>
                    <a:pt x="350813" y="339007"/>
                    <a:pt x="354285" y="343425"/>
                  </a:cubicBezTo>
                  <a:cubicBezTo>
                    <a:pt x="357757" y="347918"/>
                    <a:pt x="361194" y="352147"/>
                    <a:pt x="364504" y="356187"/>
                  </a:cubicBezTo>
                  <a:cubicBezTo>
                    <a:pt x="367470" y="360319"/>
                    <a:pt x="370383" y="364249"/>
                    <a:pt x="373177" y="367928"/>
                  </a:cubicBezTo>
                  <a:cubicBezTo>
                    <a:pt x="378700" y="375356"/>
                    <a:pt x="384109" y="381671"/>
                    <a:pt x="387532" y="387273"/>
                  </a:cubicBezTo>
                  <a:cubicBezTo>
                    <a:pt x="395115" y="398240"/>
                    <a:pt x="400092" y="404617"/>
                    <a:pt x="400092" y="404617"/>
                  </a:cubicBezTo>
                  <a:lnTo>
                    <a:pt x="415441" y="399450"/>
                  </a:lnTo>
                  <a:cubicBezTo>
                    <a:pt x="415441" y="399450"/>
                    <a:pt x="414773" y="391353"/>
                    <a:pt x="412467" y="377011"/>
                  </a:cubicBezTo>
                  <a:cubicBezTo>
                    <a:pt x="411402" y="369768"/>
                    <a:pt x="409457" y="361305"/>
                    <a:pt x="406675" y="351729"/>
                  </a:cubicBezTo>
                  <a:cubicBezTo>
                    <a:pt x="405359" y="346888"/>
                    <a:pt x="403881" y="341748"/>
                    <a:pt x="402204" y="336362"/>
                  </a:cubicBezTo>
                  <a:cubicBezTo>
                    <a:pt x="400365" y="331134"/>
                    <a:pt x="398327" y="325642"/>
                    <a:pt x="396092" y="319969"/>
                  </a:cubicBezTo>
                  <a:cubicBezTo>
                    <a:pt x="391889" y="308391"/>
                    <a:pt x="386481" y="296435"/>
                    <a:pt x="380421" y="283972"/>
                  </a:cubicBezTo>
                  <a:cubicBezTo>
                    <a:pt x="374630" y="271227"/>
                    <a:pt x="367390" y="258892"/>
                    <a:pt x="360178" y="245655"/>
                  </a:cubicBezTo>
                  <a:cubicBezTo>
                    <a:pt x="352639" y="232924"/>
                    <a:pt x="344683" y="219550"/>
                    <a:pt x="336308" y="206815"/>
                  </a:cubicBezTo>
                  <a:cubicBezTo>
                    <a:pt x="330601" y="198013"/>
                    <a:pt x="324620" y="189256"/>
                    <a:pt x="318653" y="180498"/>
                  </a:cubicBezTo>
                  <a:cubicBezTo>
                    <a:pt x="321078" y="179297"/>
                    <a:pt x="323551" y="178056"/>
                    <a:pt x="325949" y="176872"/>
                  </a:cubicBezTo>
                  <a:cubicBezTo>
                    <a:pt x="332489" y="173699"/>
                    <a:pt x="338936" y="170579"/>
                    <a:pt x="345246" y="167530"/>
                  </a:cubicBezTo>
                  <a:cubicBezTo>
                    <a:pt x="351574" y="164572"/>
                    <a:pt x="357744" y="161668"/>
                    <a:pt x="363760" y="158847"/>
                  </a:cubicBezTo>
                  <a:cubicBezTo>
                    <a:pt x="369811" y="156132"/>
                    <a:pt x="375708" y="153615"/>
                    <a:pt x="381407" y="150904"/>
                  </a:cubicBezTo>
                  <a:cubicBezTo>
                    <a:pt x="387176" y="148523"/>
                    <a:pt x="392716" y="146204"/>
                    <a:pt x="398090" y="143806"/>
                  </a:cubicBezTo>
                  <a:cubicBezTo>
                    <a:pt x="408867" y="139541"/>
                    <a:pt x="418865" y="135347"/>
                    <a:pt x="427913" y="132166"/>
                  </a:cubicBezTo>
                  <a:cubicBezTo>
                    <a:pt x="436921" y="128504"/>
                    <a:pt x="445018" y="126216"/>
                    <a:pt x="451729" y="123624"/>
                  </a:cubicBezTo>
                  <a:cubicBezTo>
                    <a:pt x="458546" y="121336"/>
                    <a:pt x="463919" y="119540"/>
                    <a:pt x="467572" y="118312"/>
                  </a:cubicBezTo>
                  <a:cubicBezTo>
                    <a:pt x="471295" y="117067"/>
                    <a:pt x="473297" y="116248"/>
                    <a:pt x="473297" y="116248"/>
                  </a:cubicBezTo>
                  <a:lnTo>
                    <a:pt x="473390" y="101467"/>
                  </a:lnTo>
                  <a:cubicBezTo>
                    <a:pt x="473398" y="101528"/>
                    <a:pt x="471321" y="100802"/>
                    <a:pt x="467374" y="99746"/>
                  </a:cubicBezTo>
                  <a:close/>
                </a:path>
              </a:pathLst>
            </a:custGeom>
            <a:solidFill>
              <a:srgbClr val="DA2128"/>
            </a:solidFill>
            <a:ln w="43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AAA3F9A-AB1A-2F4D-A1B6-6555382048DF}"/>
              </a:ext>
            </a:extLst>
          </p:cNvPr>
          <p:cNvGrpSpPr/>
          <p:nvPr/>
        </p:nvGrpSpPr>
        <p:grpSpPr>
          <a:xfrm>
            <a:off x="7588874" y="3533819"/>
            <a:ext cx="415592" cy="369939"/>
            <a:chOff x="11165891" y="3529228"/>
            <a:chExt cx="476418" cy="400328"/>
          </a:xfrm>
        </p:grpSpPr>
        <p:sp>
          <p:nvSpPr>
            <p:cNvPr id="52" name="Picture 9">
              <a:extLst>
                <a:ext uri="{FF2B5EF4-FFF2-40B4-BE49-F238E27FC236}">
                  <a16:creationId xmlns:a16="http://schemas.microsoft.com/office/drawing/2014/main" id="{A8B7D4AF-766E-3A44-B71A-34DC642F9BF6}"/>
                </a:ext>
              </a:extLst>
            </p:cNvPr>
            <p:cNvSpPr/>
            <p:nvPr/>
          </p:nvSpPr>
          <p:spPr>
            <a:xfrm>
              <a:off x="11165891" y="3539983"/>
              <a:ext cx="412690" cy="389573"/>
            </a:xfrm>
            <a:custGeom>
              <a:avLst/>
              <a:gdLst>
                <a:gd name="connsiteX0" fmla="*/ 329740 w 418468"/>
                <a:gd name="connsiteY0" fmla="*/ 418683 h 418682"/>
                <a:gd name="connsiteX1" fmla="*/ 88728 w 418468"/>
                <a:gd name="connsiteY1" fmla="*/ 418683 h 418682"/>
                <a:gd name="connsiteX2" fmla="*/ 0 w 418468"/>
                <a:gd name="connsiteY2" fmla="*/ 329894 h 418682"/>
                <a:gd name="connsiteX3" fmla="*/ 0 w 418468"/>
                <a:gd name="connsiteY3" fmla="*/ 88784 h 418682"/>
                <a:gd name="connsiteX4" fmla="*/ 88728 w 418468"/>
                <a:gd name="connsiteY4" fmla="*/ 0 h 418682"/>
                <a:gd name="connsiteX5" fmla="*/ 329740 w 418468"/>
                <a:gd name="connsiteY5" fmla="*/ 0 h 418682"/>
                <a:gd name="connsiteX6" fmla="*/ 418469 w 418468"/>
                <a:gd name="connsiteY6" fmla="*/ 88784 h 418682"/>
                <a:gd name="connsiteX7" fmla="*/ 418469 w 418468"/>
                <a:gd name="connsiteY7" fmla="*/ 329908 h 418682"/>
                <a:gd name="connsiteX8" fmla="*/ 329740 w 418468"/>
                <a:gd name="connsiteY8" fmla="*/ 418683 h 418682"/>
                <a:gd name="connsiteX9" fmla="*/ 88728 w 418468"/>
                <a:gd name="connsiteY9" fmla="*/ 26878 h 418682"/>
                <a:gd name="connsiteX10" fmla="*/ 26861 w 418468"/>
                <a:gd name="connsiteY10" fmla="*/ 88779 h 418682"/>
                <a:gd name="connsiteX11" fmla="*/ 26861 w 418468"/>
                <a:gd name="connsiteY11" fmla="*/ 329894 h 418682"/>
                <a:gd name="connsiteX12" fmla="*/ 88728 w 418468"/>
                <a:gd name="connsiteY12" fmla="*/ 391791 h 418682"/>
                <a:gd name="connsiteX13" fmla="*/ 329740 w 418468"/>
                <a:gd name="connsiteY13" fmla="*/ 391791 h 418682"/>
                <a:gd name="connsiteX14" fmla="*/ 391608 w 418468"/>
                <a:gd name="connsiteY14" fmla="*/ 329894 h 418682"/>
                <a:gd name="connsiteX15" fmla="*/ 391608 w 418468"/>
                <a:gd name="connsiteY15" fmla="*/ 88784 h 418682"/>
                <a:gd name="connsiteX16" fmla="*/ 329740 w 418468"/>
                <a:gd name="connsiteY16" fmla="*/ 26883 h 418682"/>
                <a:gd name="connsiteX17" fmla="*/ 88728 w 418468"/>
                <a:gd name="connsiteY17" fmla="*/ 26878 h 418682"/>
                <a:gd name="connsiteX18" fmla="*/ 88728 w 418468"/>
                <a:gd name="connsiteY18" fmla="*/ 26878 h 41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468" h="418682">
                  <a:moveTo>
                    <a:pt x="329740" y="418683"/>
                  </a:moveTo>
                  <a:lnTo>
                    <a:pt x="88728" y="418683"/>
                  </a:lnTo>
                  <a:cubicBezTo>
                    <a:pt x="39812" y="418683"/>
                    <a:pt x="0" y="378861"/>
                    <a:pt x="0" y="329894"/>
                  </a:cubicBezTo>
                  <a:lnTo>
                    <a:pt x="0" y="88784"/>
                  </a:lnTo>
                  <a:cubicBezTo>
                    <a:pt x="0" y="39831"/>
                    <a:pt x="39808" y="0"/>
                    <a:pt x="88728" y="0"/>
                  </a:cubicBezTo>
                  <a:lnTo>
                    <a:pt x="329740" y="0"/>
                  </a:lnTo>
                  <a:cubicBezTo>
                    <a:pt x="378666" y="0"/>
                    <a:pt x="418469" y="39836"/>
                    <a:pt x="418469" y="88784"/>
                  </a:cubicBezTo>
                  <a:lnTo>
                    <a:pt x="418469" y="329908"/>
                  </a:lnTo>
                  <a:cubicBezTo>
                    <a:pt x="418469" y="378861"/>
                    <a:pt x="378666" y="418683"/>
                    <a:pt x="329740" y="418683"/>
                  </a:cubicBezTo>
                  <a:close/>
                  <a:moveTo>
                    <a:pt x="88728" y="26878"/>
                  </a:moveTo>
                  <a:cubicBezTo>
                    <a:pt x="54612" y="26878"/>
                    <a:pt x="26861" y="54652"/>
                    <a:pt x="26861" y="88779"/>
                  </a:cubicBezTo>
                  <a:lnTo>
                    <a:pt x="26861" y="329894"/>
                  </a:lnTo>
                  <a:cubicBezTo>
                    <a:pt x="26861" y="364035"/>
                    <a:pt x="54617" y="391791"/>
                    <a:pt x="88728" y="391791"/>
                  </a:cubicBezTo>
                  <a:lnTo>
                    <a:pt x="329740" y="391791"/>
                  </a:lnTo>
                  <a:cubicBezTo>
                    <a:pt x="363856" y="391791"/>
                    <a:pt x="391608" y="364035"/>
                    <a:pt x="391608" y="329894"/>
                  </a:cubicBezTo>
                  <a:lnTo>
                    <a:pt x="391608" y="88784"/>
                  </a:lnTo>
                  <a:cubicBezTo>
                    <a:pt x="391608" y="54671"/>
                    <a:pt x="363852" y="26883"/>
                    <a:pt x="329740" y="26883"/>
                  </a:cubicBezTo>
                  <a:lnTo>
                    <a:pt x="88728" y="26878"/>
                  </a:lnTo>
                  <a:lnTo>
                    <a:pt x="88728" y="26878"/>
                  </a:lnTo>
                  <a:close/>
                </a:path>
              </a:pathLst>
            </a:custGeom>
            <a:solidFill>
              <a:schemeClr val="tx1"/>
            </a:solidFill>
            <a:ln w="46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Picture 9">
              <a:extLst>
                <a:ext uri="{FF2B5EF4-FFF2-40B4-BE49-F238E27FC236}">
                  <a16:creationId xmlns:a16="http://schemas.microsoft.com/office/drawing/2014/main" id="{4031E0EA-3554-494E-833C-9249CB59F938}"/>
                </a:ext>
              </a:extLst>
            </p:cNvPr>
            <p:cNvSpPr/>
            <p:nvPr/>
          </p:nvSpPr>
          <p:spPr>
            <a:xfrm>
              <a:off x="11229619" y="3529228"/>
              <a:ext cx="412690" cy="334606"/>
            </a:xfrm>
            <a:custGeom>
              <a:avLst/>
              <a:gdLst>
                <a:gd name="connsiteX0" fmla="*/ 486213 w 501173"/>
                <a:gd name="connsiteY0" fmla="*/ 0 h 450185"/>
                <a:gd name="connsiteX1" fmla="*/ 463186 w 501173"/>
                <a:gd name="connsiteY1" fmla="*/ 11711 h 450185"/>
                <a:gd name="connsiteX2" fmla="*/ 136062 w 501173"/>
                <a:gd name="connsiteY2" fmla="*/ 334749 h 450185"/>
                <a:gd name="connsiteX3" fmla="*/ 120115 w 501173"/>
                <a:gd name="connsiteY3" fmla="*/ 302338 h 450185"/>
                <a:gd name="connsiteX4" fmla="*/ 34230 w 501173"/>
                <a:gd name="connsiteY4" fmla="*/ 187932 h 450185"/>
                <a:gd name="connsiteX5" fmla="*/ 0 w 501173"/>
                <a:gd name="connsiteY5" fmla="*/ 197315 h 450185"/>
                <a:gd name="connsiteX6" fmla="*/ 787 w 501173"/>
                <a:gd name="connsiteY6" fmla="*/ 199373 h 450185"/>
                <a:gd name="connsiteX7" fmla="*/ 95918 w 501173"/>
                <a:gd name="connsiteY7" fmla="*/ 414141 h 450185"/>
                <a:gd name="connsiteX8" fmla="*/ 105879 w 501173"/>
                <a:gd name="connsiteY8" fmla="*/ 430678 h 450185"/>
                <a:gd name="connsiteX9" fmla="*/ 135351 w 501173"/>
                <a:gd name="connsiteY9" fmla="*/ 449837 h 450185"/>
                <a:gd name="connsiteX10" fmla="*/ 135360 w 501173"/>
                <a:gd name="connsiteY10" fmla="*/ 449837 h 450185"/>
                <a:gd name="connsiteX11" fmla="*/ 185575 w 501173"/>
                <a:gd name="connsiteY11" fmla="*/ 416919 h 450185"/>
                <a:gd name="connsiteX12" fmla="*/ 501174 w 501173"/>
                <a:gd name="connsiteY12" fmla="*/ 26797 h 450185"/>
                <a:gd name="connsiteX13" fmla="*/ 486213 w 501173"/>
                <a:gd name="connsiteY13" fmla="*/ 0 h 4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173" h="450185">
                  <a:moveTo>
                    <a:pt x="486213" y="0"/>
                  </a:moveTo>
                  <a:lnTo>
                    <a:pt x="463186" y="11711"/>
                  </a:lnTo>
                  <a:cubicBezTo>
                    <a:pt x="342754" y="72948"/>
                    <a:pt x="209128" y="214796"/>
                    <a:pt x="136062" y="334749"/>
                  </a:cubicBezTo>
                  <a:cubicBezTo>
                    <a:pt x="128925" y="321421"/>
                    <a:pt x="126806" y="317055"/>
                    <a:pt x="120115" y="302338"/>
                  </a:cubicBezTo>
                  <a:cubicBezTo>
                    <a:pt x="91652" y="251185"/>
                    <a:pt x="53082" y="205446"/>
                    <a:pt x="34230" y="187932"/>
                  </a:cubicBezTo>
                  <a:lnTo>
                    <a:pt x="0" y="197315"/>
                  </a:lnTo>
                  <a:lnTo>
                    <a:pt x="787" y="199373"/>
                  </a:lnTo>
                  <a:cubicBezTo>
                    <a:pt x="20003" y="226834"/>
                    <a:pt x="52267" y="286412"/>
                    <a:pt x="95918" y="414141"/>
                  </a:cubicBezTo>
                  <a:cubicBezTo>
                    <a:pt x="98879" y="419778"/>
                    <a:pt x="102074" y="425392"/>
                    <a:pt x="105879" y="430678"/>
                  </a:cubicBezTo>
                  <a:cubicBezTo>
                    <a:pt x="115864" y="444612"/>
                    <a:pt x="127418" y="448789"/>
                    <a:pt x="135351" y="449837"/>
                  </a:cubicBezTo>
                  <a:cubicBezTo>
                    <a:pt x="135360" y="449837"/>
                    <a:pt x="135360" y="449837"/>
                    <a:pt x="135360" y="449837"/>
                  </a:cubicBezTo>
                  <a:cubicBezTo>
                    <a:pt x="157999" y="452782"/>
                    <a:pt x="173670" y="436643"/>
                    <a:pt x="185575" y="416919"/>
                  </a:cubicBezTo>
                  <a:cubicBezTo>
                    <a:pt x="273649" y="204294"/>
                    <a:pt x="433714" y="70862"/>
                    <a:pt x="501174" y="26797"/>
                  </a:cubicBezTo>
                  <a:lnTo>
                    <a:pt x="486213" y="0"/>
                  </a:lnTo>
                  <a:close/>
                </a:path>
              </a:pathLst>
            </a:custGeom>
            <a:solidFill>
              <a:srgbClr val="00B050"/>
            </a:solidFill>
            <a:ln w="46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1" descr="Icon&#10;&#10;Description automatically generated">
            <a:extLst>
              <a:ext uri="{FF2B5EF4-FFF2-40B4-BE49-F238E27FC236}">
                <a16:creationId xmlns:a16="http://schemas.microsoft.com/office/drawing/2014/main" id="{6EF1DE88-27CF-4DF7-B082-973961E09561}"/>
              </a:ext>
            </a:extLst>
          </p:cNvPr>
          <p:cNvPicPr>
            <a:picLocks noChangeAspect="1"/>
          </p:cNvPicPr>
          <p:nvPr/>
        </p:nvPicPr>
        <p:blipFill>
          <a:blip r:embed="rId2"/>
          <a:stretch>
            <a:fillRect/>
          </a:stretch>
        </p:blipFill>
        <p:spPr>
          <a:xfrm>
            <a:off x="593890" y="852807"/>
            <a:ext cx="1660270" cy="1660270"/>
          </a:xfrm>
          <a:prstGeom prst="ellipse">
            <a:avLst/>
          </a:prstGeom>
          <a:solidFill>
            <a:schemeClr val="bg1"/>
          </a:solidFill>
          <a:ln w="101600">
            <a:solidFill>
              <a:srgbClr val="CD053D"/>
            </a:solidFill>
          </a:ln>
          <a:effectLst/>
        </p:spPr>
      </p:pic>
    </p:spTree>
    <p:extLst>
      <p:ext uri="{BB962C8B-B14F-4D97-AF65-F5344CB8AC3E}">
        <p14:creationId xmlns:p14="http://schemas.microsoft.com/office/powerpoint/2010/main" val="17603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62E3-543B-6A40-B242-7020E957C76E}"/>
              </a:ext>
            </a:extLst>
          </p:cNvPr>
          <p:cNvSpPr txBox="1">
            <a:spLocks/>
          </p:cNvSpPr>
          <p:nvPr/>
        </p:nvSpPr>
        <p:spPr>
          <a:xfrm>
            <a:off x="754642" y="309243"/>
            <a:ext cx="10455577" cy="5805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a:solidFill>
                  <a:srgbClr val="CE1141"/>
                </a:solidFill>
              </a:rPr>
              <a:t>What attendees said during the workshops</a:t>
            </a:r>
          </a:p>
        </p:txBody>
      </p:sp>
      <p:graphicFrame>
        <p:nvGraphicFramePr>
          <p:cNvPr id="3" name="Table 2">
            <a:extLst>
              <a:ext uri="{FF2B5EF4-FFF2-40B4-BE49-F238E27FC236}">
                <a16:creationId xmlns:a16="http://schemas.microsoft.com/office/drawing/2014/main" id="{1AFB8FEA-7670-0241-BF7B-2522CDF12D73}"/>
              </a:ext>
            </a:extLst>
          </p:cNvPr>
          <p:cNvGraphicFramePr>
            <a:graphicFrameLocks noGrp="1"/>
          </p:cNvGraphicFramePr>
          <p:nvPr/>
        </p:nvGraphicFramePr>
        <p:xfrm>
          <a:off x="942649" y="1024510"/>
          <a:ext cx="3091992" cy="822960"/>
        </p:xfrm>
        <a:graphic>
          <a:graphicData uri="http://schemas.openxmlformats.org/drawingml/2006/table">
            <a:tbl>
              <a:tblPr firstRow="1" bandRow="1">
                <a:tableStyleId>{5C22544A-7EE6-4342-B048-85BDC9FD1C3A}</a:tableStyleId>
              </a:tblPr>
              <a:tblGrid>
                <a:gridCol w="3091992">
                  <a:extLst>
                    <a:ext uri="{9D8B030D-6E8A-4147-A177-3AD203B41FA5}">
                      <a16:colId xmlns:a16="http://schemas.microsoft.com/office/drawing/2014/main" val="1908593235"/>
                    </a:ext>
                  </a:extLst>
                </a:gridCol>
              </a:tblGrid>
              <a:tr h="0">
                <a:tc>
                  <a:txBody>
                    <a:bodyPr/>
                    <a:lstStyle/>
                    <a:p>
                      <a:pPr algn="ctr"/>
                      <a:r>
                        <a:rPr lang="en-US" sz="1600" dirty="0">
                          <a:solidFill>
                            <a:schemeClr val="bg1"/>
                          </a:solidFill>
                        </a:rPr>
                        <a:t>Notification </a:t>
                      </a:r>
                    </a:p>
                    <a:p>
                      <a:pPr algn="ctr"/>
                      <a:r>
                        <a:rPr lang="en-US" sz="1600" dirty="0">
                          <a:solidFill>
                            <a:schemeClr val="bg1"/>
                          </a:solidFill>
                        </a:rPr>
                        <a:t>of Appointments – </a:t>
                      </a:r>
                    </a:p>
                    <a:p>
                      <a:pPr algn="ctr"/>
                      <a:r>
                        <a:rPr lang="en-US" sz="1600" dirty="0">
                          <a:solidFill>
                            <a:schemeClr val="bg1"/>
                          </a:solidFill>
                        </a:rPr>
                        <a:t>Internal Transfer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E1141"/>
                    </a:solidFill>
                  </a:tcPr>
                </a:tc>
                <a:extLst>
                  <a:ext uri="{0D108BD9-81ED-4DB2-BD59-A6C34878D82A}">
                    <a16:rowId xmlns:a16="http://schemas.microsoft.com/office/drawing/2014/main" val="4252498910"/>
                  </a:ext>
                </a:extLst>
              </a:tr>
            </a:tbl>
          </a:graphicData>
        </a:graphic>
      </p:graphicFrame>
      <p:graphicFrame>
        <p:nvGraphicFramePr>
          <p:cNvPr id="4" name="Table 3">
            <a:extLst>
              <a:ext uri="{FF2B5EF4-FFF2-40B4-BE49-F238E27FC236}">
                <a16:creationId xmlns:a16="http://schemas.microsoft.com/office/drawing/2014/main" id="{5EEF1ED1-5EB2-E142-B0E2-931D82908B72}"/>
              </a:ext>
            </a:extLst>
          </p:cNvPr>
          <p:cNvGraphicFramePr>
            <a:graphicFrameLocks noGrp="1"/>
          </p:cNvGraphicFramePr>
          <p:nvPr/>
        </p:nvGraphicFramePr>
        <p:xfrm>
          <a:off x="4940228" y="1024510"/>
          <a:ext cx="2922339" cy="822959"/>
        </p:xfrm>
        <a:graphic>
          <a:graphicData uri="http://schemas.openxmlformats.org/drawingml/2006/table">
            <a:tbl>
              <a:tblPr firstRow="1" bandRow="1">
                <a:tableStyleId>{5C22544A-7EE6-4342-B048-85BDC9FD1C3A}</a:tableStyleId>
              </a:tblPr>
              <a:tblGrid>
                <a:gridCol w="2922339">
                  <a:extLst>
                    <a:ext uri="{9D8B030D-6E8A-4147-A177-3AD203B41FA5}">
                      <a16:colId xmlns:a16="http://schemas.microsoft.com/office/drawing/2014/main" val="3223681303"/>
                    </a:ext>
                  </a:extLst>
                </a:gridCol>
              </a:tblGrid>
              <a:tr h="822959">
                <a:tc>
                  <a:txBody>
                    <a:bodyPr/>
                    <a:lstStyle/>
                    <a:p>
                      <a:pPr algn="ctr">
                        <a:spcAft>
                          <a:spcPts val="0"/>
                        </a:spcAft>
                      </a:pPr>
                      <a:r>
                        <a:rPr lang="en-US" sz="1600" dirty="0">
                          <a:solidFill>
                            <a:schemeClr val="bg1"/>
                          </a:solidFill>
                        </a:rPr>
                        <a:t>Notification of</a:t>
                      </a:r>
                    </a:p>
                    <a:p>
                      <a:pPr algn="ctr">
                        <a:spcAft>
                          <a:spcPts val="0"/>
                        </a:spcAft>
                      </a:pPr>
                      <a:r>
                        <a:rPr lang="en-US" sz="1600" dirty="0">
                          <a:solidFill>
                            <a:schemeClr val="bg1"/>
                          </a:solidFill>
                        </a:rPr>
                        <a:t>Change Requests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E1141"/>
                    </a:solidFill>
                  </a:tcPr>
                </a:tc>
                <a:extLst>
                  <a:ext uri="{0D108BD9-81ED-4DB2-BD59-A6C34878D82A}">
                    <a16:rowId xmlns:a16="http://schemas.microsoft.com/office/drawing/2014/main" val="4154208586"/>
                  </a:ext>
                </a:extLst>
              </a:tr>
            </a:tbl>
          </a:graphicData>
        </a:graphic>
      </p:graphicFrame>
      <p:graphicFrame>
        <p:nvGraphicFramePr>
          <p:cNvPr id="5" name="Table 4">
            <a:extLst>
              <a:ext uri="{FF2B5EF4-FFF2-40B4-BE49-F238E27FC236}">
                <a16:creationId xmlns:a16="http://schemas.microsoft.com/office/drawing/2014/main" id="{6151CC33-A00B-034E-8323-1632CC19996E}"/>
              </a:ext>
            </a:extLst>
          </p:cNvPr>
          <p:cNvGraphicFramePr>
            <a:graphicFrameLocks noGrp="1"/>
          </p:cNvGraphicFramePr>
          <p:nvPr/>
        </p:nvGraphicFramePr>
        <p:xfrm>
          <a:off x="8208119" y="1024510"/>
          <a:ext cx="3312000" cy="822960"/>
        </p:xfrm>
        <a:graphic>
          <a:graphicData uri="http://schemas.openxmlformats.org/drawingml/2006/table">
            <a:tbl>
              <a:tblPr firstRow="1" bandRow="1">
                <a:tableStyleId>{5C22544A-7EE6-4342-B048-85BDC9FD1C3A}</a:tableStyleId>
              </a:tblPr>
              <a:tblGrid>
                <a:gridCol w="3312000">
                  <a:extLst>
                    <a:ext uri="{9D8B030D-6E8A-4147-A177-3AD203B41FA5}">
                      <a16:colId xmlns:a16="http://schemas.microsoft.com/office/drawing/2014/main" val="525307701"/>
                    </a:ext>
                  </a:extLst>
                </a:gridCol>
              </a:tblGrid>
              <a:tr h="583812">
                <a:tc>
                  <a:txBody>
                    <a:bodyPr/>
                    <a:lstStyle/>
                    <a:p>
                      <a:pPr algn="ctr"/>
                      <a:r>
                        <a:rPr lang="en-US" sz="1600" dirty="0">
                          <a:solidFill>
                            <a:schemeClr val="bg1"/>
                          </a:solidFill>
                        </a:rPr>
                        <a:t>AskHR via new </a:t>
                      </a:r>
                    </a:p>
                    <a:p>
                      <a:pPr algn="ctr"/>
                      <a:r>
                        <a:rPr lang="en-US" sz="1600" dirty="0">
                          <a:solidFill>
                            <a:schemeClr val="bg1"/>
                          </a:solidFill>
                        </a:rPr>
                        <a:t>Helpdesk App </a:t>
                      </a:r>
                    </a:p>
                    <a:p>
                      <a:pPr algn="ctr"/>
                      <a:r>
                        <a:rPr lang="en-US" sz="1600" dirty="0">
                          <a:solidFill>
                            <a:schemeClr val="bg1"/>
                          </a:solidFill>
                        </a:rPr>
                        <a:t>in Fusion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E1141"/>
                    </a:solidFill>
                  </a:tcPr>
                </a:tc>
                <a:extLst>
                  <a:ext uri="{0D108BD9-81ED-4DB2-BD59-A6C34878D82A}">
                    <a16:rowId xmlns:a16="http://schemas.microsoft.com/office/drawing/2014/main" val="3527820320"/>
                  </a:ext>
                </a:extLst>
              </a:tr>
            </a:tbl>
          </a:graphicData>
        </a:graphic>
      </p:graphicFrame>
      <p:pic>
        <p:nvPicPr>
          <p:cNvPr id="18" name="Picture 17">
            <a:extLst>
              <a:ext uri="{FF2B5EF4-FFF2-40B4-BE49-F238E27FC236}">
                <a16:creationId xmlns:a16="http://schemas.microsoft.com/office/drawing/2014/main" id="{3D7A1B85-73A6-6541-98FB-FD1179675DBF}"/>
              </a:ext>
            </a:extLst>
          </p:cNvPr>
          <p:cNvPicPr>
            <a:picLocks noChangeAspect="1"/>
          </p:cNvPicPr>
          <p:nvPr/>
        </p:nvPicPr>
        <p:blipFill>
          <a:blip r:embed="rId3"/>
          <a:stretch>
            <a:fillRect/>
          </a:stretch>
        </p:blipFill>
        <p:spPr>
          <a:xfrm>
            <a:off x="8060536" y="982616"/>
            <a:ext cx="1008000" cy="1008000"/>
          </a:xfrm>
          <a:prstGeom prst="ellipse">
            <a:avLst/>
          </a:prstGeom>
          <a:solidFill>
            <a:schemeClr val="bg1"/>
          </a:solidFill>
          <a:ln w="101600">
            <a:solidFill>
              <a:srgbClr val="CD053D"/>
            </a:solidFill>
          </a:ln>
          <a:effectLst/>
        </p:spPr>
      </p:pic>
      <p:pic>
        <p:nvPicPr>
          <p:cNvPr id="19" name="Picture 18">
            <a:extLst>
              <a:ext uri="{FF2B5EF4-FFF2-40B4-BE49-F238E27FC236}">
                <a16:creationId xmlns:a16="http://schemas.microsoft.com/office/drawing/2014/main" id="{62EC29D0-84EF-0A4A-90AE-A015316BC0D2}"/>
              </a:ext>
            </a:extLst>
          </p:cNvPr>
          <p:cNvPicPr>
            <a:picLocks noChangeAspect="1"/>
          </p:cNvPicPr>
          <p:nvPr/>
        </p:nvPicPr>
        <p:blipFill>
          <a:blip r:embed="rId4"/>
          <a:stretch>
            <a:fillRect/>
          </a:stretch>
        </p:blipFill>
        <p:spPr>
          <a:xfrm>
            <a:off x="4252432" y="982616"/>
            <a:ext cx="1008000" cy="1008000"/>
          </a:xfrm>
          <a:prstGeom prst="ellipse">
            <a:avLst/>
          </a:prstGeom>
          <a:solidFill>
            <a:schemeClr val="bg1"/>
          </a:solidFill>
          <a:ln w="101600">
            <a:solidFill>
              <a:srgbClr val="CD053D"/>
            </a:solidFill>
          </a:ln>
          <a:effectLst/>
        </p:spPr>
      </p:pic>
      <p:pic>
        <p:nvPicPr>
          <p:cNvPr id="20" name="Picture 19">
            <a:extLst>
              <a:ext uri="{FF2B5EF4-FFF2-40B4-BE49-F238E27FC236}">
                <a16:creationId xmlns:a16="http://schemas.microsoft.com/office/drawing/2014/main" id="{B48B4426-9053-F444-9E6A-FEEA6CDF6E5F}"/>
              </a:ext>
            </a:extLst>
          </p:cNvPr>
          <p:cNvPicPr>
            <a:picLocks noChangeAspect="1"/>
          </p:cNvPicPr>
          <p:nvPr/>
        </p:nvPicPr>
        <p:blipFill>
          <a:blip r:embed="rId5"/>
          <a:stretch>
            <a:fillRect/>
          </a:stretch>
        </p:blipFill>
        <p:spPr>
          <a:xfrm>
            <a:off x="583138" y="982616"/>
            <a:ext cx="1008000" cy="1008000"/>
          </a:xfrm>
          <a:prstGeom prst="ellipse">
            <a:avLst/>
          </a:prstGeom>
          <a:solidFill>
            <a:schemeClr val="bg1"/>
          </a:solidFill>
          <a:ln w="101600">
            <a:solidFill>
              <a:srgbClr val="CD053D"/>
            </a:solidFill>
          </a:ln>
          <a:effectLst/>
        </p:spPr>
      </p:pic>
      <p:sp>
        <p:nvSpPr>
          <p:cNvPr id="14" name="Rounded Rectangular Callout 13">
            <a:extLst>
              <a:ext uri="{FF2B5EF4-FFF2-40B4-BE49-F238E27FC236}">
                <a16:creationId xmlns:a16="http://schemas.microsoft.com/office/drawing/2014/main" id="{EF3A90F2-C645-C245-AEB0-717A8FB9BFA0}"/>
              </a:ext>
            </a:extLst>
          </p:cNvPr>
          <p:cNvSpPr/>
          <p:nvPr/>
        </p:nvSpPr>
        <p:spPr>
          <a:xfrm>
            <a:off x="8208119" y="2427457"/>
            <a:ext cx="3312000" cy="3021236"/>
          </a:xfrm>
          <a:prstGeom prst="wedgeRoundRectCallout">
            <a:avLst>
              <a:gd name="adj1" fmla="val -38095"/>
              <a:gd name="adj2" fmla="val -74400"/>
              <a:gd name="adj3" fmla="val 16667"/>
            </a:avLst>
          </a:prstGeom>
          <a:solidFill>
            <a:schemeClr val="bg1"/>
          </a:solidFill>
          <a:ln w="76200">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Excellent. Negates email overload as easy to miss things… history of records are good</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This sounds like it will be much better to track queries and chase up</a:t>
            </a: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 </a:t>
            </a:r>
            <a:endParaRPr lang="en-GB" sz="1400" dirty="0">
              <a:solidFill>
                <a:schemeClr val="tx1"/>
              </a:solidFill>
              <a:ea typeface="Calibri" panose="020F0502020204030204" pitchFamily="34" charset="0"/>
              <a:cs typeface="Times New Roman" panose="02020603050405020304" pitchFamily="18" charset="0"/>
            </a:endParaRPr>
          </a:p>
          <a:p>
            <a:pPr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All changes coming sound great and will much improve processes in school, saving time</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Looking forward to the new changes, sounds positive</a:t>
            </a:r>
            <a:r>
              <a:rPr lang="en-GB" sz="1400" dirty="0">
                <a:solidFill>
                  <a:srgbClr val="CE1141"/>
                </a:solidFill>
                <a:ea typeface="Times New Roman" panose="02020603050405020304" pitchFamily="18" charset="0"/>
                <a:cs typeface="Times New Roman" panose="02020603050405020304" pitchFamily="18" charset="0"/>
              </a:rPr>
              <a:t>”</a:t>
            </a:r>
          </a:p>
        </p:txBody>
      </p:sp>
      <p:sp>
        <p:nvSpPr>
          <p:cNvPr id="12" name="Rounded Rectangular Callout 11">
            <a:extLst>
              <a:ext uri="{FF2B5EF4-FFF2-40B4-BE49-F238E27FC236}">
                <a16:creationId xmlns:a16="http://schemas.microsoft.com/office/drawing/2014/main" id="{FC945571-AA3D-7944-B785-B38107E5F9B0}"/>
              </a:ext>
            </a:extLst>
          </p:cNvPr>
          <p:cNvSpPr/>
          <p:nvPr/>
        </p:nvSpPr>
        <p:spPr>
          <a:xfrm>
            <a:off x="4244972" y="2467521"/>
            <a:ext cx="3617595" cy="3895571"/>
          </a:xfrm>
          <a:prstGeom prst="wedgeRoundRectCallout">
            <a:avLst>
              <a:gd name="adj1" fmla="val -33555"/>
              <a:gd name="adj2" fmla="val -70842"/>
              <a:gd name="adj3" fmla="val 16667"/>
            </a:avLst>
          </a:prstGeom>
          <a:solidFill>
            <a:schemeClr val="bg1"/>
          </a:solidFill>
          <a:ln w="76200">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Wonderful news, will be much better</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Will be so much quicker</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That sounds like a great step forward - more control</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It makes sense to have everything in one area. Will be much easier for me</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Will save time on form input and emailing over</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Much better. Moving towards a far more modern system</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ea typeface="Times New Roman" panose="02020603050405020304" pitchFamily="18" charset="0"/>
                <a:cs typeface="Times New Roman" panose="02020603050405020304" pitchFamily="18" charset="0"/>
              </a:rPr>
              <a:t>“</a:t>
            </a:r>
            <a:r>
              <a:rPr lang="en-GB" sz="1400" dirty="0">
                <a:solidFill>
                  <a:schemeClr val="tx1"/>
                </a:solidFill>
                <a:ea typeface="Times New Roman" panose="02020603050405020304" pitchFamily="18" charset="0"/>
                <a:cs typeface="Times New Roman" panose="02020603050405020304" pitchFamily="18" charset="0"/>
              </a:rPr>
              <a:t>Sounds really good and having a history to view would be helpful too</a:t>
            </a:r>
            <a:r>
              <a:rPr lang="en-GB" sz="1400" dirty="0">
                <a:solidFill>
                  <a:srgbClr val="CE1141"/>
                </a:solidFill>
                <a:ea typeface="Times New Roman" panose="02020603050405020304" pitchFamily="18" charset="0"/>
                <a:cs typeface="Times New Roman" panose="02020603050405020304" pitchFamily="18" charset="0"/>
              </a:rPr>
              <a:t>”</a:t>
            </a:r>
            <a:endParaRPr lang="en-GB" sz="1400" dirty="0">
              <a:solidFill>
                <a:srgbClr val="CE1141"/>
              </a:solidFill>
              <a:ea typeface="Calibri" panose="020F0502020204030204" pitchFamily="34" charset="0"/>
              <a:cs typeface="Times New Roman" panose="02020603050405020304" pitchFamily="18" charset="0"/>
            </a:endParaRPr>
          </a:p>
          <a:p>
            <a:pPr marL="6350" algn="ctr">
              <a:spcAft>
                <a:spcPts val="600"/>
              </a:spcAft>
              <a:buClr>
                <a:srgbClr val="CE1141"/>
              </a:buClr>
            </a:pPr>
            <a:r>
              <a:rPr lang="en-GB" sz="1400" dirty="0">
                <a:solidFill>
                  <a:srgbClr val="CE1141"/>
                </a:solidFill>
              </a:rPr>
              <a:t>“</a:t>
            </a:r>
            <a:r>
              <a:rPr lang="en-GB" sz="1400" dirty="0">
                <a:solidFill>
                  <a:schemeClr val="tx1"/>
                </a:solidFill>
              </a:rPr>
              <a:t>I like the record linked to employees file</a:t>
            </a:r>
            <a:r>
              <a:rPr lang="en-GB" sz="1400" dirty="0">
                <a:solidFill>
                  <a:srgbClr val="CE1141"/>
                </a:solidFill>
              </a:rPr>
              <a:t>”</a:t>
            </a:r>
          </a:p>
        </p:txBody>
      </p:sp>
      <p:sp>
        <p:nvSpPr>
          <p:cNvPr id="10" name="Rounded Rectangular Callout 9">
            <a:extLst>
              <a:ext uri="{FF2B5EF4-FFF2-40B4-BE49-F238E27FC236}">
                <a16:creationId xmlns:a16="http://schemas.microsoft.com/office/drawing/2014/main" id="{AEF9CFD6-C883-BD40-8CB9-46B7D29BB0AE}"/>
              </a:ext>
            </a:extLst>
          </p:cNvPr>
          <p:cNvSpPr/>
          <p:nvPr/>
        </p:nvSpPr>
        <p:spPr>
          <a:xfrm>
            <a:off x="583138" y="2467523"/>
            <a:ext cx="3451503" cy="2132758"/>
          </a:xfrm>
          <a:prstGeom prst="wedgeRoundRectCallout">
            <a:avLst>
              <a:gd name="adj1" fmla="val -33897"/>
              <a:gd name="adj2" fmla="val -84965"/>
              <a:gd name="adj3" fmla="val 16667"/>
            </a:avLst>
          </a:prstGeom>
          <a:solidFill>
            <a:schemeClr val="bg1"/>
          </a:solidFill>
          <a:ln w="76200">
            <a:solidFill>
              <a:srgbClr val="CE1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E1141"/>
              </a:buClr>
            </a:pPr>
            <a:r>
              <a:rPr lang="en-GB" sz="1400" dirty="0">
                <a:solidFill>
                  <a:srgbClr val="CE1141"/>
                </a:solidFill>
              </a:rPr>
              <a:t>“</a:t>
            </a:r>
            <a:r>
              <a:rPr lang="en-GB" sz="1400" dirty="0">
                <a:solidFill>
                  <a:schemeClr val="tx1"/>
                </a:solidFill>
              </a:rPr>
              <a:t>Sounds excellent and will save time on information already in payroll</a:t>
            </a:r>
            <a:r>
              <a:rPr lang="en-GB" sz="1400" dirty="0">
                <a:solidFill>
                  <a:srgbClr val="CE1141"/>
                </a:solidFill>
              </a:rPr>
              <a:t>” </a:t>
            </a:r>
          </a:p>
          <a:p>
            <a:pPr algn="ctr">
              <a:buClr>
                <a:srgbClr val="CE1141"/>
              </a:buClr>
            </a:pPr>
            <a:endParaRPr lang="en-GB" sz="1400" dirty="0">
              <a:solidFill>
                <a:schemeClr val="tx1"/>
              </a:solidFill>
            </a:endParaRPr>
          </a:p>
          <a:p>
            <a:pPr algn="ctr">
              <a:buClr>
                <a:srgbClr val="CE1141"/>
              </a:buClr>
            </a:pPr>
            <a:r>
              <a:rPr lang="en-GB" sz="1400" dirty="0">
                <a:solidFill>
                  <a:srgbClr val="CE1141"/>
                </a:solidFill>
              </a:rPr>
              <a:t>“</a:t>
            </a:r>
            <a:r>
              <a:rPr lang="en-GB" sz="1400" dirty="0">
                <a:solidFill>
                  <a:schemeClr val="tx1"/>
                </a:solidFill>
              </a:rPr>
              <a:t>This should make it much easier to complete and glad this function is now available so we don't need to duplicate information</a:t>
            </a:r>
            <a:r>
              <a:rPr lang="en-GB" sz="1400" dirty="0">
                <a:solidFill>
                  <a:srgbClr val="CE1141"/>
                </a:solidFill>
              </a:rPr>
              <a:t>” </a:t>
            </a:r>
            <a:endParaRPr lang="en-US" sz="1400" dirty="0">
              <a:solidFill>
                <a:srgbClr val="CE1141"/>
              </a:solidFill>
            </a:endParaRPr>
          </a:p>
        </p:txBody>
      </p:sp>
      <p:cxnSp>
        <p:nvCxnSpPr>
          <p:cNvPr id="16" name="Straight Connector 15">
            <a:extLst>
              <a:ext uri="{FF2B5EF4-FFF2-40B4-BE49-F238E27FC236}">
                <a16:creationId xmlns:a16="http://schemas.microsoft.com/office/drawing/2014/main" id="{A2C862C0-D5C0-ED44-9BBA-B9226A5955BD}"/>
              </a:ext>
            </a:extLst>
          </p:cNvPr>
          <p:cNvCxnSpPr/>
          <p:nvPr/>
        </p:nvCxnSpPr>
        <p:spPr>
          <a:xfrm>
            <a:off x="754642" y="3318235"/>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CE5241-01A4-9E45-8AD1-970A54066669}"/>
              </a:ext>
            </a:extLst>
          </p:cNvPr>
          <p:cNvCxnSpPr/>
          <p:nvPr/>
        </p:nvCxnSpPr>
        <p:spPr>
          <a:xfrm>
            <a:off x="4465163" y="4787245"/>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93E7D9-7EA9-F34D-9D50-5E008FF27122}"/>
              </a:ext>
            </a:extLst>
          </p:cNvPr>
          <p:cNvCxnSpPr/>
          <p:nvPr/>
        </p:nvCxnSpPr>
        <p:spPr>
          <a:xfrm>
            <a:off x="4465163" y="4308049"/>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23DCDB-9BF3-F140-8F3D-577EBD43EDF0}"/>
              </a:ext>
            </a:extLst>
          </p:cNvPr>
          <p:cNvCxnSpPr/>
          <p:nvPr/>
        </p:nvCxnSpPr>
        <p:spPr>
          <a:xfrm>
            <a:off x="4465163" y="3786433"/>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E183F4-F644-A847-A99C-A77ADCC9F70C}"/>
              </a:ext>
            </a:extLst>
          </p:cNvPr>
          <p:cNvCxnSpPr/>
          <p:nvPr/>
        </p:nvCxnSpPr>
        <p:spPr>
          <a:xfrm>
            <a:off x="4465163" y="3302523"/>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594BB3-D6FF-1A40-B1EE-A78B74AE6469}"/>
              </a:ext>
            </a:extLst>
          </p:cNvPr>
          <p:cNvCxnSpPr/>
          <p:nvPr/>
        </p:nvCxnSpPr>
        <p:spPr>
          <a:xfrm>
            <a:off x="4465163" y="3021291"/>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A4B1E8-3B3A-5348-8432-49BF4083905D}"/>
              </a:ext>
            </a:extLst>
          </p:cNvPr>
          <p:cNvCxnSpPr/>
          <p:nvPr/>
        </p:nvCxnSpPr>
        <p:spPr>
          <a:xfrm>
            <a:off x="4465163" y="5813196"/>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97590B-6D8C-7F47-B458-F524E470C85D}"/>
              </a:ext>
            </a:extLst>
          </p:cNvPr>
          <p:cNvCxnSpPr/>
          <p:nvPr/>
        </p:nvCxnSpPr>
        <p:spPr>
          <a:xfrm>
            <a:off x="4465163" y="5305719"/>
            <a:ext cx="3100921"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AB80F3-218C-9342-8786-7463F7199A8C}"/>
              </a:ext>
            </a:extLst>
          </p:cNvPr>
          <p:cNvCxnSpPr>
            <a:cxnSpLocks/>
          </p:cNvCxnSpPr>
          <p:nvPr/>
        </p:nvCxnSpPr>
        <p:spPr>
          <a:xfrm>
            <a:off x="8419198" y="3419573"/>
            <a:ext cx="288354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C9CD9F-09BD-9941-A7B2-B951275267BB}"/>
              </a:ext>
            </a:extLst>
          </p:cNvPr>
          <p:cNvCxnSpPr>
            <a:cxnSpLocks/>
          </p:cNvCxnSpPr>
          <p:nvPr/>
        </p:nvCxnSpPr>
        <p:spPr>
          <a:xfrm>
            <a:off x="8419198" y="3929406"/>
            <a:ext cx="288354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88A4B5-8CBC-D243-A056-42959B80F48F}"/>
              </a:ext>
            </a:extLst>
          </p:cNvPr>
          <p:cNvCxnSpPr>
            <a:cxnSpLocks/>
          </p:cNvCxnSpPr>
          <p:nvPr/>
        </p:nvCxnSpPr>
        <p:spPr>
          <a:xfrm>
            <a:off x="8419198" y="4664697"/>
            <a:ext cx="288354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7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1AA-DD19-D94C-9E4A-F7000853429F}"/>
              </a:ext>
            </a:extLst>
          </p:cNvPr>
          <p:cNvSpPr>
            <a:spLocks noGrp="1"/>
          </p:cNvSpPr>
          <p:nvPr>
            <p:ph type="title"/>
          </p:nvPr>
        </p:nvSpPr>
        <p:spPr>
          <a:xfrm>
            <a:off x="950323" y="402517"/>
            <a:ext cx="10291354" cy="365125"/>
          </a:xfrm>
        </p:spPr>
        <p:txBody>
          <a:bodyPr>
            <a:normAutofit fontScale="90000"/>
          </a:bodyPr>
          <a:lstStyle/>
          <a:p>
            <a:pPr algn="ctr"/>
            <a:r>
              <a:rPr lang="en-US" dirty="0">
                <a:solidFill>
                  <a:srgbClr val="CE1141"/>
                </a:solidFill>
              </a:rPr>
              <a:t>Fusion Readiness Survey</a:t>
            </a:r>
          </a:p>
        </p:txBody>
      </p:sp>
      <p:sp>
        <p:nvSpPr>
          <p:cNvPr id="3" name="Slide Number Placeholder 2">
            <a:extLst>
              <a:ext uri="{FF2B5EF4-FFF2-40B4-BE49-F238E27FC236}">
                <a16:creationId xmlns:a16="http://schemas.microsoft.com/office/drawing/2014/main" id="{A67756D0-A872-F343-B196-5BFF03DE1952}"/>
              </a:ext>
            </a:extLst>
          </p:cNvPr>
          <p:cNvSpPr>
            <a:spLocks noGrp="1"/>
          </p:cNvSpPr>
          <p:nvPr>
            <p:ph type="sldNum" sz="quarter" idx="12"/>
          </p:nvPr>
        </p:nvSpPr>
        <p:spPr/>
        <p:txBody>
          <a:bodyPr/>
          <a:lstStyle/>
          <a:p>
            <a:pPr algn="r"/>
            <a:fld id="{EE9256E1-A63D-A048-96B9-6233FF575F72}" type="slidenum">
              <a:rPr lang="en-US" smtClean="0"/>
              <a:pPr algn="r"/>
              <a:t>8</a:t>
            </a:fld>
            <a:endParaRPr lang="en-US"/>
          </a:p>
        </p:txBody>
      </p:sp>
      <p:sp>
        <p:nvSpPr>
          <p:cNvPr id="4" name="Rectangle 3">
            <a:extLst>
              <a:ext uri="{FF2B5EF4-FFF2-40B4-BE49-F238E27FC236}">
                <a16:creationId xmlns:a16="http://schemas.microsoft.com/office/drawing/2014/main" id="{4C61C780-BBE2-DA40-80F9-972EB1C6121C}"/>
              </a:ext>
            </a:extLst>
          </p:cNvPr>
          <p:cNvSpPr/>
          <p:nvPr/>
        </p:nvSpPr>
        <p:spPr>
          <a:xfrm>
            <a:off x="722812" y="1139041"/>
            <a:ext cx="8753096" cy="5078313"/>
          </a:xfrm>
          <a:prstGeom prst="rect">
            <a:avLst/>
          </a:prstGeom>
        </p:spPr>
        <p:txBody>
          <a:bodyPr wrap="square">
            <a:spAutoFit/>
          </a:bodyPr>
          <a:lstStyle/>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part of our work to ensure a successful implementation of Oracle Fusion in early July 2022, we will be running several surveys throughout the year</a:t>
            </a:r>
          </a:p>
          <a:p>
            <a:pPr lvl="0" fontAlgn="base">
              <a:buClr>
                <a:srgbClr val="CE1141"/>
              </a:buClr>
            </a:pP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fontAlgn="base">
              <a:buClr>
                <a:srgbClr val="CE1141"/>
              </a:buClr>
            </a:pPr>
            <a:r>
              <a:rPr lang="en-GB" sz="2400" dirty="0">
                <a:solidFill>
                  <a:srgbClr val="CE1141"/>
                </a:solidFill>
                <a:latin typeface="Calibri" panose="020F0502020204030204" pitchFamily="34" charset="0"/>
                <a:ea typeface="Times New Roman" panose="02020603050405020304" pitchFamily="18" charset="0"/>
                <a:cs typeface="Calibri" panose="020F0502020204030204" pitchFamily="34" charset="0"/>
              </a:rPr>
              <a:t>Purpose of the surveys</a:t>
            </a:r>
          </a:p>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surveys will help us assess how well we are prepared for the introduction of the new system. </a:t>
            </a:r>
          </a:p>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results of the first survey will act as a baseline for future surveys and will help us to shape our Fusion implementation planning for Schools &amp; Academies.  </a:t>
            </a:r>
          </a:p>
          <a:p>
            <a:pPr lvl="0" fontAlgn="base">
              <a:buClr>
                <a:srgbClr val="CE1141"/>
              </a:buClr>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buClr>
                <a:srgbClr val="CE1141"/>
              </a:buClr>
            </a:pPr>
            <a:r>
              <a:rPr lang="en-GB" sz="2400" dirty="0">
                <a:solidFill>
                  <a:srgbClr val="CE1141"/>
                </a:solidFill>
                <a:latin typeface="Calibri" panose="020F0502020204030204" pitchFamily="34" charset="0"/>
                <a:ea typeface="Calibri" panose="020F0502020204030204" pitchFamily="34" charset="0"/>
                <a:cs typeface="Times New Roman" panose="02020603050405020304" pitchFamily="18" charset="0"/>
              </a:rPr>
              <a:t>First survey opens 3 November</a:t>
            </a:r>
          </a:p>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Please make every effort to complete the survey which opens on </a:t>
            </a:r>
            <a:r>
              <a:rPr lang="en-GB" b="1" dirty="0">
                <a:solidFill>
                  <a:srgbClr val="CE1141"/>
                </a:solidFill>
                <a:latin typeface="Calibri" panose="020F0502020204030204" pitchFamily="34" charset="0"/>
                <a:ea typeface="Times New Roman" panose="02020603050405020304" pitchFamily="18" charset="0"/>
                <a:cs typeface="Calibri" panose="020F0502020204030204" pitchFamily="34" charset="0"/>
              </a:rPr>
              <a:t>3 November</a:t>
            </a:r>
            <a:endPar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Look out for a </a:t>
            </a:r>
            <a:r>
              <a:rPr lang="en-GB" b="1" dirty="0">
                <a:solidFill>
                  <a:srgbClr val="CE1141"/>
                </a:solidFill>
                <a:latin typeface="Calibri" panose="020F0502020204030204" pitchFamily="34" charset="0"/>
                <a:ea typeface="Times New Roman" panose="02020603050405020304" pitchFamily="18" charset="0"/>
                <a:cs typeface="Calibri" panose="020F0502020204030204" pitchFamily="34" charset="0"/>
              </a:rPr>
              <a:t>Schools Portal notice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 a link to the survey</a:t>
            </a:r>
          </a:p>
          <a:p>
            <a:pPr marL="342900" lvl="0" indent="-342900" fontAlgn="base">
              <a:buClr>
                <a:srgbClr val="CE1141"/>
              </a:buClr>
              <a:buFont typeface="System Font Regular"/>
              <a:buChar char="●"/>
            </a:pPr>
            <a:r>
              <a:rPr lang="en-GB" dirty="0"/>
              <a:t>You won't be expected to know everything about Fusion at this stage, so answer the survey questions honestly!  </a:t>
            </a:r>
          </a:p>
          <a:p>
            <a:pPr lvl="0" fontAlgn="base">
              <a:buClr>
                <a:srgbClr val="CE1141"/>
              </a:buClr>
            </a:pPr>
            <a:endParaRPr lang="en-GB" dirty="0"/>
          </a:p>
          <a:p>
            <a:pPr lvl="0" fontAlgn="base">
              <a:buClr>
                <a:srgbClr val="CE1141"/>
              </a:buClr>
            </a:pPr>
            <a:r>
              <a:rPr lang="en-GB" sz="2400" dirty="0">
                <a:solidFill>
                  <a:srgbClr val="CE1141"/>
                </a:solidFill>
                <a:latin typeface="Calibri" panose="020F0502020204030204" pitchFamily="34" charset="0"/>
                <a:ea typeface="Times New Roman" panose="02020603050405020304" pitchFamily="18" charset="0"/>
                <a:cs typeface="Calibri" panose="020F0502020204030204" pitchFamily="34" charset="0"/>
              </a:rPr>
              <a:t>Need more information about Fusion?</a:t>
            </a:r>
          </a:p>
          <a:p>
            <a:pPr marL="342900" lvl="0" indent="-342900" fontAlgn="base">
              <a:buClr>
                <a:srgbClr val="CE1141"/>
              </a:buClr>
              <a:buFont typeface="System Font Regular"/>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Visit the </a:t>
            </a:r>
            <a:r>
              <a:rPr lang="en-GB"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2" tooltip="https://schoolsportal.lancsngfl.ac.uk/view_sp.asp?siteid=7806​"/>
              </a:rPr>
              <a:t>Fusion intranet pages</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which were updated recently with new information</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186">
            <a:extLst>
              <a:ext uri="{FF2B5EF4-FFF2-40B4-BE49-F238E27FC236}">
                <a16:creationId xmlns:a16="http://schemas.microsoft.com/office/drawing/2014/main" id="{19E67CA4-759E-2E48-86ED-B7BBA1C16321}"/>
              </a:ext>
            </a:extLst>
          </p:cNvPr>
          <p:cNvGrpSpPr>
            <a:grpSpLocks noChangeAspect="1"/>
          </p:cNvGrpSpPr>
          <p:nvPr/>
        </p:nvGrpSpPr>
        <p:grpSpPr bwMode="auto">
          <a:xfrm>
            <a:off x="9660702" y="2013586"/>
            <a:ext cx="1765769" cy="2552275"/>
            <a:chOff x="2013" y="3492"/>
            <a:chExt cx="229" cy="331"/>
          </a:xfrm>
          <a:solidFill>
            <a:srgbClr val="CE1141"/>
          </a:solidFill>
        </p:grpSpPr>
        <p:sp>
          <p:nvSpPr>
            <p:cNvPr id="6" name="Freeform 187">
              <a:extLst>
                <a:ext uri="{FF2B5EF4-FFF2-40B4-BE49-F238E27FC236}">
                  <a16:creationId xmlns:a16="http://schemas.microsoft.com/office/drawing/2014/main" id="{462DF189-739E-4445-A63E-825DF65F5EB7}"/>
                </a:ext>
              </a:extLst>
            </p:cNvPr>
            <p:cNvSpPr>
              <a:spLocks noEditPoints="1"/>
            </p:cNvSpPr>
            <p:nvPr/>
          </p:nvSpPr>
          <p:spPr bwMode="auto">
            <a:xfrm>
              <a:off x="2058" y="3594"/>
              <a:ext cx="51" cy="51"/>
            </a:xfrm>
            <a:custGeom>
              <a:avLst/>
              <a:gdLst>
                <a:gd name="T0" fmla="*/ 51 w 51"/>
                <a:gd name="T1" fmla="*/ 51 h 51"/>
                <a:gd name="T2" fmla="*/ 0 w 51"/>
                <a:gd name="T3" fmla="*/ 51 h 51"/>
                <a:gd name="T4" fmla="*/ 0 w 51"/>
                <a:gd name="T5" fmla="*/ 0 h 51"/>
                <a:gd name="T6" fmla="*/ 51 w 51"/>
                <a:gd name="T7" fmla="*/ 0 h 51"/>
                <a:gd name="T8" fmla="*/ 51 w 51"/>
                <a:gd name="T9" fmla="*/ 51 h 51"/>
                <a:gd name="T10" fmla="*/ 9 w 51"/>
                <a:gd name="T11" fmla="*/ 41 h 51"/>
                <a:gd name="T12" fmla="*/ 41 w 51"/>
                <a:gd name="T13" fmla="*/ 41 h 51"/>
                <a:gd name="T14" fmla="*/ 41 w 51"/>
                <a:gd name="T15" fmla="*/ 9 h 51"/>
                <a:gd name="T16" fmla="*/ 9 w 51"/>
                <a:gd name="T17" fmla="*/ 9 h 51"/>
                <a:gd name="T18" fmla="*/ 9 w 51"/>
                <a:gd name="T1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51" y="51"/>
                  </a:moveTo>
                  <a:lnTo>
                    <a:pt x="0" y="51"/>
                  </a:lnTo>
                  <a:lnTo>
                    <a:pt x="0" y="0"/>
                  </a:lnTo>
                  <a:lnTo>
                    <a:pt x="51" y="0"/>
                  </a:lnTo>
                  <a:lnTo>
                    <a:pt x="51" y="51"/>
                  </a:lnTo>
                  <a:close/>
                  <a:moveTo>
                    <a:pt x="9" y="41"/>
                  </a:moveTo>
                  <a:lnTo>
                    <a:pt x="41" y="41"/>
                  </a:lnTo>
                  <a:lnTo>
                    <a:pt x="41" y="9"/>
                  </a:lnTo>
                  <a:lnTo>
                    <a:pt x="9" y="9"/>
                  </a:lnTo>
                  <a:lnTo>
                    <a:pt x="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188">
              <a:extLst>
                <a:ext uri="{FF2B5EF4-FFF2-40B4-BE49-F238E27FC236}">
                  <a16:creationId xmlns:a16="http://schemas.microsoft.com/office/drawing/2014/main" id="{A8316CCA-93E6-C84F-BD23-329B2A4B4400}"/>
                </a:ext>
              </a:extLst>
            </p:cNvPr>
            <p:cNvSpPr>
              <a:spLocks noEditPoints="1"/>
            </p:cNvSpPr>
            <p:nvPr/>
          </p:nvSpPr>
          <p:spPr bwMode="auto">
            <a:xfrm>
              <a:off x="2058" y="3662"/>
              <a:ext cx="51" cy="51"/>
            </a:xfrm>
            <a:custGeom>
              <a:avLst/>
              <a:gdLst>
                <a:gd name="T0" fmla="*/ 51 w 51"/>
                <a:gd name="T1" fmla="*/ 51 h 51"/>
                <a:gd name="T2" fmla="*/ 0 w 51"/>
                <a:gd name="T3" fmla="*/ 51 h 51"/>
                <a:gd name="T4" fmla="*/ 0 w 51"/>
                <a:gd name="T5" fmla="*/ 0 h 51"/>
                <a:gd name="T6" fmla="*/ 50 w 51"/>
                <a:gd name="T7" fmla="*/ 0 h 51"/>
                <a:gd name="T8" fmla="*/ 51 w 51"/>
                <a:gd name="T9" fmla="*/ 51 h 51"/>
                <a:gd name="T10" fmla="*/ 9 w 51"/>
                <a:gd name="T11" fmla="*/ 41 h 51"/>
                <a:gd name="T12" fmla="*/ 41 w 51"/>
                <a:gd name="T13" fmla="*/ 41 h 51"/>
                <a:gd name="T14" fmla="*/ 41 w 51"/>
                <a:gd name="T15" fmla="*/ 9 h 51"/>
                <a:gd name="T16" fmla="*/ 9 w 51"/>
                <a:gd name="T17" fmla="*/ 9 h 51"/>
                <a:gd name="T18" fmla="*/ 9 w 51"/>
                <a:gd name="T19"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51" y="51"/>
                  </a:moveTo>
                  <a:lnTo>
                    <a:pt x="0" y="51"/>
                  </a:lnTo>
                  <a:lnTo>
                    <a:pt x="0" y="0"/>
                  </a:lnTo>
                  <a:lnTo>
                    <a:pt x="50" y="0"/>
                  </a:lnTo>
                  <a:lnTo>
                    <a:pt x="51" y="51"/>
                  </a:lnTo>
                  <a:close/>
                  <a:moveTo>
                    <a:pt x="9" y="41"/>
                  </a:moveTo>
                  <a:lnTo>
                    <a:pt x="41" y="41"/>
                  </a:lnTo>
                  <a:lnTo>
                    <a:pt x="41" y="9"/>
                  </a:lnTo>
                  <a:lnTo>
                    <a:pt x="9" y="9"/>
                  </a:lnTo>
                  <a:lnTo>
                    <a:pt x="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89">
              <a:extLst>
                <a:ext uri="{FF2B5EF4-FFF2-40B4-BE49-F238E27FC236}">
                  <a16:creationId xmlns:a16="http://schemas.microsoft.com/office/drawing/2014/main" id="{E83A5E1B-32AB-8D4F-9EB3-7B940FD51BF6}"/>
                </a:ext>
              </a:extLst>
            </p:cNvPr>
            <p:cNvSpPr>
              <a:spLocks noEditPoints="1"/>
            </p:cNvSpPr>
            <p:nvPr/>
          </p:nvSpPr>
          <p:spPr bwMode="auto">
            <a:xfrm>
              <a:off x="2058" y="3730"/>
              <a:ext cx="51" cy="51"/>
            </a:xfrm>
            <a:custGeom>
              <a:avLst/>
              <a:gdLst>
                <a:gd name="T0" fmla="*/ 51 w 51"/>
                <a:gd name="T1" fmla="*/ 51 h 51"/>
                <a:gd name="T2" fmla="*/ 0 w 51"/>
                <a:gd name="T3" fmla="*/ 51 h 51"/>
                <a:gd name="T4" fmla="*/ 0 w 51"/>
                <a:gd name="T5" fmla="*/ 0 h 51"/>
                <a:gd name="T6" fmla="*/ 51 w 51"/>
                <a:gd name="T7" fmla="*/ 0 h 51"/>
                <a:gd name="T8" fmla="*/ 51 w 51"/>
                <a:gd name="T9" fmla="*/ 51 h 51"/>
                <a:gd name="T10" fmla="*/ 10 w 51"/>
                <a:gd name="T11" fmla="*/ 42 h 51"/>
                <a:gd name="T12" fmla="*/ 42 w 51"/>
                <a:gd name="T13" fmla="*/ 42 h 51"/>
                <a:gd name="T14" fmla="*/ 42 w 51"/>
                <a:gd name="T15" fmla="*/ 10 h 51"/>
                <a:gd name="T16" fmla="*/ 10 w 51"/>
                <a:gd name="T17" fmla="*/ 10 h 51"/>
                <a:gd name="T18" fmla="*/ 10 w 51"/>
                <a:gd name="T1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51" y="51"/>
                  </a:moveTo>
                  <a:lnTo>
                    <a:pt x="0" y="51"/>
                  </a:lnTo>
                  <a:lnTo>
                    <a:pt x="0" y="0"/>
                  </a:lnTo>
                  <a:lnTo>
                    <a:pt x="51" y="0"/>
                  </a:lnTo>
                  <a:lnTo>
                    <a:pt x="51" y="51"/>
                  </a:lnTo>
                  <a:close/>
                  <a:moveTo>
                    <a:pt x="10" y="42"/>
                  </a:moveTo>
                  <a:lnTo>
                    <a:pt x="42" y="42"/>
                  </a:lnTo>
                  <a:lnTo>
                    <a:pt x="42" y="10"/>
                  </a:lnTo>
                  <a:lnTo>
                    <a:pt x="10" y="10"/>
                  </a:lnTo>
                  <a:lnTo>
                    <a:pt x="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90">
              <a:extLst>
                <a:ext uri="{FF2B5EF4-FFF2-40B4-BE49-F238E27FC236}">
                  <a16:creationId xmlns:a16="http://schemas.microsoft.com/office/drawing/2014/main" id="{010F5641-A279-E24D-AF82-C3ECEC72B68D}"/>
                </a:ext>
              </a:extLst>
            </p:cNvPr>
            <p:cNvSpPr>
              <a:spLocks/>
            </p:cNvSpPr>
            <p:nvPr/>
          </p:nvSpPr>
          <p:spPr bwMode="auto">
            <a:xfrm>
              <a:off x="2137" y="3596"/>
              <a:ext cx="64" cy="46"/>
            </a:xfrm>
            <a:custGeom>
              <a:avLst/>
              <a:gdLst>
                <a:gd name="T0" fmla="*/ 408 w 421"/>
                <a:gd name="T1" fmla="*/ 13 h 303"/>
                <a:gd name="T2" fmla="*/ 361 w 421"/>
                <a:gd name="T3" fmla="*/ 13 h 303"/>
                <a:gd name="T4" fmla="*/ 153 w 421"/>
                <a:gd name="T5" fmla="*/ 223 h 303"/>
                <a:gd name="T6" fmla="*/ 59 w 421"/>
                <a:gd name="T7" fmla="*/ 130 h 303"/>
                <a:gd name="T8" fmla="*/ 13 w 421"/>
                <a:gd name="T9" fmla="*/ 131 h 303"/>
                <a:gd name="T10" fmla="*/ 13 w 421"/>
                <a:gd name="T11" fmla="*/ 177 h 303"/>
                <a:gd name="T12" fmla="*/ 130 w 421"/>
                <a:gd name="T13" fmla="*/ 293 h 303"/>
                <a:gd name="T14" fmla="*/ 153 w 421"/>
                <a:gd name="T15" fmla="*/ 303 h 303"/>
                <a:gd name="T16" fmla="*/ 176 w 421"/>
                <a:gd name="T17" fmla="*/ 293 h 303"/>
                <a:gd name="T18" fmla="*/ 408 w 421"/>
                <a:gd name="T19" fmla="*/ 59 h 303"/>
                <a:gd name="T20" fmla="*/ 408 w 421"/>
                <a:gd name="T21" fmla="*/ 1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303">
                  <a:moveTo>
                    <a:pt x="408" y="13"/>
                  </a:moveTo>
                  <a:cubicBezTo>
                    <a:pt x="395" y="0"/>
                    <a:pt x="374" y="0"/>
                    <a:pt x="361" y="13"/>
                  </a:cubicBezTo>
                  <a:cubicBezTo>
                    <a:pt x="153" y="223"/>
                    <a:pt x="153" y="223"/>
                    <a:pt x="153" y="223"/>
                  </a:cubicBezTo>
                  <a:cubicBezTo>
                    <a:pt x="59" y="130"/>
                    <a:pt x="59" y="130"/>
                    <a:pt x="59" y="130"/>
                  </a:cubicBezTo>
                  <a:cubicBezTo>
                    <a:pt x="46" y="118"/>
                    <a:pt x="26" y="118"/>
                    <a:pt x="13" y="131"/>
                  </a:cubicBezTo>
                  <a:cubicBezTo>
                    <a:pt x="0" y="143"/>
                    <a:pt x="0" y="164"/>
                    <a:pt x="13" y="177"/>
                  </a:cubicBezTo>
                  <a:cubicBezTo>
                    <a:pt x="130" y="293"/>
                    <a:pt x="130" y="293"/>
                    <a:pt x="130" y="293"/>
                  </a:cubicBezTo>
                  <a:cubicBezTo>
                    <a:pt x="136" y="299"/>
                    <a:pt x="145" y="303"/>
                    <a:pt x="153" y="303"/>
                  </a:cubicBezTo>
                  <a:cubicBezTo>
                    <a:pt x="161" y="302"/>
                    <a:pt x="170" y="299"/>
                    <a:pt x="176" y="293"/>
                  </a:cubicBezTo>
                  <a:cubicBezTo>
                    <a:pt x="408" y="59"/>
                    <a:pt x="408" y="59"/>
                    <a:pt x="408" y="59"/>
                  </a:cubicBezTo>
                  <a:cubicBezTo>
                    <a:pt x="421" y="46"/>
                    <a:pt x="421" y="26"/>
                    <a:pt x="40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91">
              <a:extLst>
                <a:ext uri="{FF2B5EF4-FFF2-40B4-BE49-F238E27FC236}">
                  <a16:creationId xmlns:a16="http://schemas.microsoft.com/office/drawing/2014/main" id="{4D79F8E1-31B1-0A4C-8248-507ECAA7E4CF}"/>
                </a:ext>
              </a:extLst>
            </p:cNvPr>
            <p:cNvSpPr>
              <a:spLocks/>
            </p:cNvSpPr>
            <p:nvPr/>
          </p:nvSpPr>
          <p:spPr bwMode="auto">
            <a:xfrm>
              <a:off x="2137" y="3664"/>
              <a:ext cx="64" cy="46"/>
            </a:xfrm>
            <a:custGeom>
              <a:avLst/>
              <a:gdLst>
                <a:gd name="T0" fmla="*/ 408 w 421"/>
                <a:gd name="T1" fmla="*/ 13 h 303"/>
                <a:gd name="T2" fmla="*/ 362 w 421"/>
                <a:gd name="T3" fmla="*/ 13 h 303"/>
                <a:gd name="T4" fmla="*/ 153 w 421"/>
                <a:gd name="T5" fmla="*/ 223 h 303"/>
                <a:gd name="T6" fmla="*/ 60 w 421"/>
                <a:gd name="T7" fmla="*/ 130 h 303"/>
                <a:gd name="T8" fmla="*/ 13 w 421"/>
                <a:gd name="T9" fmla="*/ 131 h 303"/>
                <a:gd name="T10" fmla="*/ 13 w 421"/>
                <a:gd name="T11" fmla="*/ 177 h 303"/>
                <a:gd name="T12" fmla="*/ 130 w 421"/>
                <a:gd name="T13" fmla="*/ 293 h 303"/>
                <a:gd name="T14" fmla="*/ 153 w 421"/>
                <a:gd name="T15" fmla="*/ 303 h 303"/>
                <a:gd name="T16" fmla="*/ 177 w 421"/>
                <a:gd name="T17" fmla="*/ 293 h 303"/>
                <a:gd name="T18" fmla="*/ 409 w 421"/>
                <a:gd name="T19" fmla="*/ 59 h 303"/>
                <a:gd name="T20" fmla="*/ 408 w 421"/>
                <a:gd name="T21" fmla="*/ 1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303">
                  <a:moveTo>
                    <a:pt x="408" y="13"/>
                  </a:moveTo>
                  <a:cubicBezTo>
                    <a:pt x="396" y="0"/>
                    <a:pt x="375" y="0"/>
                    <a:pt x="362" y="13"/>
                  </a:cubicBezTo>
                  <a:cubicBezTo>
                    <a:pt x="153" y="223"/>
                    <a:pt x="153" y="223"/>
                    <a:pt x="153" y="223"/>
                  </a:cubicBezTo>
                  <a:cubicBezTo>
                    <a:pt x="60" y="130"/>
                    <a:pt x="60" y="130"/>
                    <a:pt x="60" y="130"/>
                  </a:cubicBezTo>
                  <a:cubicBezTo>
                    <a:pt x="47" y="118"/>
                    <a:pt x="26" y="118"/>
                    <a:pt x="13" y="131"/>
                  </a:cubicBezTo>
                  <a:cubicBezTo>
                    <a:pt x="0" y="143"/>
                    <a:pt x="0" y="164"/>
                    <a:pt x="13" y="177"/>
                  </a:cubicBezTo>
                  <a:cubicBezTo>
                    <a:pt x="130" y="293"/>
                    <a:pt x="130" y="293"/>
                    <a:pt x="130" y="293"/>
                  </a:cubicBezTo>
                  <a:cubicBezTo>
                    <a:pt x="137" y="299"/>
                    <a:pt x="145" y="303"/>
                    <a:pt x="153" y="303"/>
                  </a:cubicBezTo>
                  <a:cubicBezTo>
                    <a:pt x="162" y="303"/>
                    <a:pt x="170" y="299"/>
                    <a:pt x="177" y="293"/>
                  </a:cubicBezTo>
                  <a:cubicBezTo>
                    <a:pt x="409" y="59"/>
                    <a:pt x="409" y="59"/>
                    <a:pt x="409" y="59"/>
                  </a:cubicBezTo>
                  <a:cubicBezTo>
                    <a:pt x="421" y="47"/>
                    <a:pt x="421" y="26"/>
                    <a:pt x="40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92">
              <a:extLst>
                <a:ext uri="{FF2B5EF4-FFF2-40B4-BE49-F238E27FC236}">
                  <a16:creationId xmlns:a16="http://schemas.microsoft.com/office/drawing/2014/main" id="{DF3643F0-2FFE-E64F-83CB-9E653ABDA9ED}"/>
                </a:ext>
              </a:extLst>
            </p:cNvPr>
            <p:cNvSpPr>
              <a:spLocks/>
            </p:cNvSpPr>
            <p:nvPr/>
          </p:nvSpPr>
          <p:spPr bwMode="auto">
            <a:xfrm>
              <a:off x="2138" y="3732"/>
              <a:ext cx="63" cy="46"/>
            </a:xfrm>
            <a:custGeom>
              <a:avLst/>
              <a:gdLst>
                <a:gd name="T0" fmla="*/ 408 w 421"/>
                <a:gd name="T1" fmla="*/ 13 h 303"/>
                <a:gd name="T2" fmla="*/ 361 w 421"/>
                <a:gd name="T3" fmla="*/ 13 h 303"/>
                <a:gd name="T4" fmla="*/ 153 w 421"/>
                <a:gd name="T5" fmla="*/ 223 h 303"/>
                <a:gd name="T6" fmla="*/ 59 w 421"/>
                <a:gd name="T7" fmla="*/ 130 h 303"/>
                <a:gd name="T8" fmla="*/ 13 w 421"/>
                <a:gd name="T9" fmla="*/ 131 h 303"/>
                <a:gd name="T10" fmla="*/ 13 w 421"/>
                <a:gd name="T11" fmla="*/ 177 h 303"/>
                <a:gd name="T12" fmla="*/ 130 w 421"/>
                <a:gd name="T13" fmla="*/ 293 h 303"/>
                <a:gd name="T14" fmla="*/ 153 w 421"/>
                <a:gd name="T15" fmla="*/ 303 h 303"/>
                <a:gd name="T16" fmla="*/ 176 w 421"/>
                <a:gd name="T17" fmla="*/ 293 h 303"/>
                <a:gd name="T18" fmla="*/ 408 w 421"/>
                <a:gd name="T19" fmla="*/ 60 h 303"/>
                <a:gd name="T20" fmla="*/ 408 w 421"/>
                <a:gd name="T21" fmla="*/ 1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303">
                  <a:moveTo>
                    <a:pt x="408" y="13"/>
                  </a:moveTo>
                  <a:cubicBezTo>
                    <a:pt x="395" y="0"/>
                    <a:pt x="374" y="0"/>
                    <a:pt x="361" y="13"/>
                  </a:cubicBezTo>
                  <a:cubicBezTo>
                    <a:pt x="153" y="223"/>
                    <a:pt x="153" y="223"/>
                    <a:pt x="153" y="223"/>
                  </a:cubicBezTo>
                  <a:cubicBezTo>
                    <a:pt x="59" y="130"/>
                    <a:pt x="59" y="130"/>
                    <a:pt x="59" y="130"/>
                  </a:cubicBezTo>
                  <a:cubicBezTo>
                    <a:pt x="46" y="118"/>
                    <a:pt x="26" y="118"/>
                    <a:pt x="13" y="131"/>
                  </a:cubicBezTo>
                  <a:cubicBezTo>
                    <a:pt x="0" y="143"/>
                    <a:pt x="0" y="164"/>
                    <a:pt x="13" y="177"/>
                  </a:cubicBezTo>
                  <a:cubicBezTo>
                    <a:pt x="130" y="293"/>
                    <a:pt x="130" y="293"/>
                    <a:pt x="130" y="293"/>
                  </a:cubicBezTo>
                  <a:cubicBezTo>
                    <a:pt x="136" y="300"/>
                    <a:pt x="145" y="303"/>
                    <a:pt x="153" y="303"/>
                  </a:cubicBezTo>
                  <a:cubicBezTo>
                    <a:pt x="161" y="303"/>
                    <a:pt x="170" y="299"/>
                    <a:pt x="176" y="293"/>
                  </a:cubicBezTo>
                  <a:cubicBezTo>
                    <a:pt x="408" y="60"/>
                    <a:pt x="408" y="60"/>
                    <a:pt x="408" y="60"/>
                  </a:cubicBezTo>
                  <a:cubicBezTo>
                    <a:pt x="421" y="47"/>
                    <a:pt x="421" y="26"/>
                    <a:pt x="408"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93">
              <a:extLst>
                <a:ext uri="{FF2B5EF4-FFF2-40B4-BE49-F238E27FC236}">
                  <a16:creationId xmlns:a16="http://schemas.microsoft.com/office/drawing/2014/main" id="{F15685D3-F4B7-F443-803B-5AE6E32FE15B}"/>
                </a:ext>
              </a:extLst>
            </p:cNvPr>
            <p:cNvSpPr>
              <a:spLocks noEditPoints="1"/>
            </p:cNvSpPr>
            <p:nvPr/>
          </p:nvSpPr>
          <p:spPr bwMode="auto">
            <a:xfrm>
              <a:off x="2013" y="3492"/>
              <a:ext cx="229" cy="331"/>
            </a:xfrm>
            <a:custGeom>
              <a:avLst/>
              <a:gdLst>
                <a:gd name="T0" fmla="*/ 1514 w 1519"/>
                <a:gd name="T1" fmla="*/ 531 h 2201"/>
                <a:gd name="T2" fmla="*/ 1267 w 1519"/>
                <a:gd name="T3" fmla="*/ 306 h 2201"/>
                <a:gd name="T4" fmla="*/ 1114 w 1519"/>
                <a:gd name="T5" fmla="*/ 241 h 2201"/>
                <a:gd name="T6" fmla="*/ 761 w 1519"/>
                <a:gd name="T7" fmla="*/ 1 h 2201"/>
                <a:gd name="T8" fmla="*/ 402 w 1519"/>
                <a:gd name="T9" fmla="*/ 243 h 2201"/>
                <a:gd name="T10" fmla="*/ 246 w 1519"/>
                <a:gd name="T11" fmla="*/ 309 h 2201"/>
                <a:gd name="T12" fmla="*/ 201 w 1519"/>
                <a:gd name="T13" fmla="*/ 313 h 2201"/>
                <a:gd name="T14" fmla="*/ 16 w 1519"/>
                <a:gd name="T15" fmla="*/ 456 h 2201"/>
                <a:gd name="T16" fmla="*/ 4 w 1519"/>
                <a:gd name="T17" fmla="*/ 497 h 2201"/>
                <a:gd name="T18" fmla="*/ 4 w 1519"/>
                <a:gd name="T19" fmla="*/ 1529 h 2201"/>
                <a:gd name="T20" fmla="*/ 250 w 1519"/>
                <a:gd name="T21" fmla="*/ 2201 h 2201"/>
                <a:gd name="T22" fmla="*/ 1275 w 1519"/>
                <a:gd name="T23" fmla="*/ 2197 h 2201"/>
                <a:gd name="T24" fmla="*/ 1348 w 1519"/>
                <a:gd name="T25" fmla="*/ 2186 h 2201"/>
                <a:gd name="T26" fmla="*/ 1402 w 1519"/>
                <a:gd name="T27" fmla="*/ 2164 h 2201"/>
                <a:gd name="T28" fmla="*/ 1455 w 1519"/>
                <a:gd name="T29" fmla="*/ 2123 h 2201"/>
                <a:gd name="T30" fmla="*/ 1494 w 1519"/>
                <a:gd name="T31" fmla="*/ 2068 h 2201"/>
                <a:gd name="T32" fmla="*/ 1514 w 1519"/>
                <a:gd name="T33" fmla="*/ 2014 h 2201"/>
                <a:gd name="T34" fmla="*/ 1519 w 1519"/>
                <a:gd name="T35" fmla="*/ 1971 h 2201"/>
                <a:gd name="T36" fmla="*/ 888 w 1519"/>
                <a:gd name="T37" fmla="*/ 242 h 2201"/>
                <a:gd name="T38" fmla="*/ 884 w 1519"/>
                <a:gd name="T39" fmla="*/ 258 h 2201"/>
                <a:gd name="T40" fmla="*/ 877 w 1519"/>
                <a:gd name="T41" fmla="*/ 275 h 2201"/>
                <a:gd name="T42" fmla="*/ 868 w 1519"/>
                <a:gd name="T43" fmla="*/ 290 h 2201"/>
                <a:gd name="T44" fmla="*/ 855 w 1519"/>
                <a:gd name="T45" fmla="*/ 305 h 2201"/>
                <a:gd name="T46" fmla="*/ 844 w 1519"/>
                <a:gd name="T47" fmla="*/ 316 h 2201"/>
                <a:gd name="T48" fmla="*/ 833 w 1519"/>
                <a:gd name="T49" fmla="*/ 324 h 2201"/>
                <a:gd name="T50" fmla="*/ 822 w 1519"/>
                <a:gd name="T51" fmla="*/ 331 h 2201"/>
                <a:gd name="T52" fmla="*/ 803 w 1519"/>
                <a:gd name="T53" fmla="*/ 339 h 2201"/>
                <a:gd name="T54" fmla="*/ 787 w 1519"/>
                <a:gd name="T55" fmla="*/ 343 h 2201"/>
                <a:gd name="T56" fmla="*/ 775 w 1519"/>
                <a:gd name="T57" fmla="*/ 345 h 2201"/>
                <a:gd name="T58" fmla="*/ 751 w 1519"/>
                <a:gd name="T59" fmla="*/ 345 h 2201"/>
                <a:gd name="T60" fmla="*/ 739 w 1519"/>
                <a:gd name="T61" fmla="*/ 343 h 2201"/>
                <a:gd name="T62" fmla="*/ 726 w 1519"/>
                <a:gd name="T63" fmla="*/ 340 h 2201"/>
                <a:gd name="T64" fmla="*/ 715 w 1519"/>
                <a:gd name="T65" fmla="*/ 336 h 2201"/>
                <a:gd name="T66" fmla="*/ 699 w 1519"/>
                <a:gd name="T67" fmla="*/ 329 h 2201"/>
                <a:gd name="T68" fmla="*/ 685 w 1519"/>
                <a:gd name="T69" fmla="*/ 319 h 2201"/>
                <a:gd name="T70" fmla="*/ 672 w 1519"/>
                <a:gd name="T71" fmla="*/ 309 h 2201"/>
                <a:gd name="T72" fmla="*/ 660 w 1519"/>
                <a:gd name="T73" fmla="*/ 295 h 2201"/>
                <a:gd name="T74" fmla="*/ 650 w 1519"/>
                <a:gd name="T75" fmla="*/ 281 h 2201"/>
                <a:gd name="T76" fmla="*/ 643 w 1519"/>
                <a:gd name="T77" fmla="*/ 265 h 2201"/>
                <a:gd name="T78" fmla="*/ 636 w 1519"/>
                <a:gd name="T79" fmla="*/ 244 h 2201"/>
                <a:gd name="T80" fmla="*/ 762 w 1519"/>
                <a:gd name="T81" fmla="*/ 88 h 2201"/>
                <a:gd name="T82" fmla="*/ 252 w 1519"/>
                <a:gd name="T83" fmla="*/ 2075 h 2201"/>
                <a:gd name="T84" fmla="*/ 126 w 1519"/>
                <a:gd name="T85" fmla="*/ 535 h 2201"/>
                <a:gd name="T86" fmla="*/ 395 w 1519"/>
                <a:gd name="T87" fmla="*/ 435 h 2201"/>
                <a:gd name="T88" fmla="*/ 1122 w 1519"/>
                <a:gd name="T89" fmla="*/ 553 h 2201"/>
                <a:gd name="T90" fmla="*/ 1267 w 1519"/>
                <a:gd name="T91" fmla="*/ 432 h 2201"/>
                <a:gd name="T92" fmla="*/ 1392 w 1519"/>
                <a:gd name="T93" fmla="*/ 1971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9" h="2201">
                  <a:moveTo>
                    <a:pt x="1519" y="1971"/>
                  </a:moveTo>
                  <a:cubicBezTo>
                    <a:pt x="1515" y="977"/>
                    <a:pt x="1515" y="977"/>
                    <a:pt x="1515" y="977"/>
                  </a:cubicBezTo>
                  <a:cubicBezTo>
                    <a:pt x="1514" y="531"/>
                    <a:pt x="1514" y="531"/>
                    <a:pt x="1514" y="531"/>
                  </a:cubicBezTo>
                  <a:cubicBezTo>
                    <a:pt x="1514" y="500"/>
                    <a:pt x="1514" y="500"/>
                    <a:pt x="1514" y="500"/>
                  </a:cubicBezTo>
                  <a:cubicBezTo>
                    <a:pt x="1513" y="375"/>
                    <a:pt x="1405" y="305"/>
                    <a:pt x="1269" y="306"/>
                  </a:cubicBezTo>
                  <a:cubicBezTo>
                    <a:pt x="1267" y="306"/>
                    <a:pt x="1267" y="306"/>
                    <a:pt x="1267" y="306"/>
                  </a:cubicBezTo>
                  <a:cubicBezTo>
                    <a:pt x="1122" y="306"/>
                    <a:pt x="1122" y="306"/>
                    <a:pt x="1122" y="306"/>
                  </a:cubicBezTo>
                  <a:cubicBezTo>
                    <a:pt x="1122" y="249"/>
                    <a:pt x="1122" y="249"/>
                    <a:pt x="1122" y="249"/>
                  </a:cubicBezTo>
                  <a:cubicBezTo>
                    <a:pt x="1122" y="244"/>
                    <a:pt x="1118" y="241"/>
                    <a:pt x="1114" y="241"/>
                  </a:cubicBezTo>
                  <a:cubicBezTo>
                    <a:pt x="976" y="241"/>
                    <a:pt x="976" y="241"/>
                    <a:pt x="976" y="241"/>
                  </a:cubicBezTo>
                  <a:cubicBezTo>
                    <a:pt x="977" y="233"/>
                    <a:pt x="978" y="224"/>
                    <a:pt x="978" y="216"/>
                  </a:cubicBezTo>
                  <a:cubicBezTo>
                    <a:pt x="977" y="97"/>
                    <a:pt x="880" y="0"/>
                    <a:pt x="761" y="1"/>
                  </a:cubicBezTo>
                  <a:cubicBezTo>
                    <a:pt x="642" y="1"/>
                    <a:pt x="546" y="98"/>
                    <a:pt x="546" y="217"/>
                  </a:cubicBezTo>
                  <a:cubicBezTo>
                    <a:pt x="546" y="226"/>
                    <a:pt x="547" y="234"/>
                    <a:pt x="548" y="243"/>
                  </a:cubicBezTo>
                  <a:cubicBezTo>
                    <a:pt x="402" y="243"/>
                    <a:pt x="402" y="243"/>
                    <a:pt x="402" y="243"/>
                  </a:cubicBezTo>
                  <a:cubicBezTo>
                    <a:pt x="398" y="243"/>
                    <a:pt x="394" y="247"/>
                    <a:pt x="394" y="251"/>
                  </a:cubicBezTo>
                  <a:cubicBezTo>
                    <a:pt x="394" y="308"/>
                    <a:pt x="394" y="308"/>
                    <a:pt x="394" y="308"/>
                  </a:cubicBezTo>
                  <a:cubicBezTo>
                    <a:pt x="246" y="309"/>
                    <a:pt x="246" y="309"/>
                    <a:pt x="246" y="309"/>
                  </a:cubicBezTo>
                  <a:cubicBezTo>
                    <a:pt x="244" y="309"/>
                    <a:pt x="244" y="309"/>
                    <a:pt x="244" y="309"/>
                  </a:cubicBezTo>
                  <a:cubicBezTo>
                    <a:pt x="235" y="309"/>
                    <a:pt x="228" y="310"/>
                    <a:pt x="220" y="311"/>
                  </a:cubicBezTo>
                  <a:cubicBezTo>
                    <a:pt x="213" y="312"/>
                    <a:pt x="207" y="312"/>
                    <a:pt x="201" y="313"/>
                  </a:cubicBezTo>
                  <a:cubicBezTo>
                    <a:pt x="128" y="325"/>
                    <a:pt x="68" y="366"/>
                    <a:pt x="33" y="423"/>
                  </a:cubicBezTo>
                  <a:cubicBezTo>
                    <a:pt x="33" y="424"/>
                    <a:pt x="33" y="424"/>
                    <a:pt x="32" y="425"/>
                  </a:cubicBezTo>
                  <a:cubicBezTo>
                    <a:pt x="26" y="435"/>
                    <a:pt x="21" y="445"/>
                    <a:pt x="16" y="456"/>
                  </a:cubicBezTo>
                  <a:cubicBezTo>
                    <a:pt x="14" y="461"/>
                    <a:pt x="13" y="466"/>
                    <a:pt x="11" y="471"/>
                  </a:cubicBezTo>
                  <a:cubicBezTo>
                    <a:pt x="9" y="479"/>
                    <a:pt x="6" y="486"/>
                    <a:pt x="5" y="494"/>
                  </a:cubicBezTo>
                  <a:cubicBezTo>
                    <a:pt x="4" y="495"/>
                    <a:pt x="4" y="496"/>
                    <a:pt x="4" y="497"/>
                  </a:cubicBezTo>
                  <a:cubicBezTo>
                    <a:pt x="4" y="497"/>
                    <a:pt x="4" y="497"/>
                    <a:pt x="4" y="497"/>
                  </a:cubicBezTo>
                  <a:cubicBezTo>
                    <a:pt x="2" y="510"/>
                    <a:pt x="0" y="523"/>
                    <a:pt x="0" y="536"/>
                  </a:cubicBezTo>
                  <a:cubicBezTo>
                    <a:pt x="4" y="1529"/>
                    <a:pt x="4" y="1529"/>
                    <a:pt x="4" y="1529"/>
                  </a:cubicBezTo>
                  <a:cubicBezTo>
                    <a:pt x="5" y="1976"/>
                    <a:pt x="5" y="1976"/>
                    <a:pt x="5" y="1976"/>
                  </a:cubicBezTo>
                  <a:cubicBezTo>
                    <a:pt x="5" y="2007"/>
                    <a:pt x="5" y="2007"/>
                    <a:pt x="5" y="2007"/>
                  </a:cubicBezTo>
                  <a:cubicBezTo>
                    <a:pt x="6" y="2131"/>
                    <a:pt x="114" y="2201"/>
                    <a:pt x="250" y="2201"/>
                  </a:cubicBezTo>
                  <a:cubicBezTo>
                    <a:pt x="252" y="2201"/>
                    <a:pt x="252" y="2201"/>
                    <a:pt x="252" y="2201"/>
                  </a:cubicBezTo>
                  <a:cubicBezTo>
                    <a:pt x="1273" y="2197"/>
                    <a:pt x="1273" y="2197"/>
                    <a:pt x="1273" y="2197"/>
                  </a:cubicBezTo>
                  <a:cubicBezTo>
                    <a:pt x="1275" y="2197"/>
                    <a:pt x="1275" y="2197"/>
                    <a:pt x="1275" y="2197"/>
                  </a:cubicBezTo>
                  <a:cubicBezTo>
                    <a:pt x="1281" y="2197"/>
                    <a:pt x="1287" y="2196"/>
                    <a:pt x="1292" y="2196"/>
                  </a:cubicBezTo>
                  <a:cubicBezTo>
                    <a:pt x="1301" y="2195"/>
                    <a:pt x="1310" y="2195"/>
                    <a:pt x="1319" y="2193"/>
                  </a:cubicBezTo>
                  <a:cubicBezTo>
                    <a:pt x="1329" y="2192"/>
                    <a:pt x="1339" y="2189"/>
                    <a:pt x="1348" y="2186"/>
                  </a:cubicBezTo>
                  <a:cubicBezTo>
                    <a:pt x="1353" y="2185"/>
                    <a:pt x="1357" y="2184"/>
                    <a:pt x="1362" y="2182"/>
                  </a:cubicBezTo>
                  <a:cubicBezTo>
                    <a:pt x="1371" y="2179"/>
                    <a:pt x="1380" y="2175"/>
                    <a:pt x="1389" y="2170"/>
                  </a:cubicBezTo>
                  <a:cubicBezTo>
                    <a:pt x="1393" y="2168"/>
                    <a:pt x="1398" y="2166"/>
                    <a:pt x="1402" y="2164"/>
                  </a:cubicBezTo>
                  <a:cubicBezTo>
                    <a:pt x="1409" y="2159"/>
                    <a:pt x="1417" y="2154"/>
                    <a:pt x="1424" y="2149"/>
                  </a:cubicBezTo>
                  <a:cubicBezTo>
                    <a:pt x="1429" y="2146"/>
                    <a:pt x="1434" y="2142"/>
                    <a:pt x="1438" y="2138"/>
                  </a:cubicBezTo>
                  <a:cubicBezTo>
                    <a:pt x="1444" y="2133"/>
                    <a:pt x="1450" y="2128"/>
                    <a:pt x="1455" y="2123"/>
                  </a:cubicBezTo>
                  <a:cubicBezTo>
                    <a:pt x="1460" y="2118"/>
                    <a:pt x="1465" y="2112"/>
                    <a:pt x="1470" y="2106"/>
                  </a:cubicBezTo>
                  <a:cubicBezTo>
                    <a:pt x="1474" y="2101"/>
                    <a:pt x="1477" y="2097"/>
                    <a:pt x="1481" y="2092"/>
                  </a:cubicBezTo>
                  <a:cubicBezTo>
                    <a:pt x="1486" y="2084"/>
                    <a:pt x="1490" y="2076"/>
                    <a:pt x="1494" y="2068"/>
                  </a:cubicBezTo>
                  <a:cubicBezTo>
                    <a:pt x="1497" y="2064"/>
                    <a:pt x="1499" y="2060"/>
                    <a:pt x="1501" y="2055"/>
                  </a:cubicBezTo>
                  <a:cubicBezTo>
                    <a:pt x="1505" y="2046"/>
                    <a:pt x="1508" y="2036"/>
                    <a:pt x="1511" y="2026"/>
                  </a:cubicBezTo>
                  <a:cubicBezTo>
                    <a:pt x="1512" y="2022"/>
                    <a:pt x="1513" y="2018"/>
                    <a:pt x="1514" y="2014"/>
                  </a:cubicBezTo>
                  <a:cubicBezTo>
                    <a:pt x="1514" y="2013"/>
                    <a:pt x="1515" y="2013"/>
                    <a:pt x="1515" y="2012"/>
                  </a:cubicBezTo>
                  <a:cubicBezTo>
                    <a:pt x="1515" y="2012"/>
                    <a:pt x="1514" y="2012"/>
                    <a:pt x="1514" y="2012"/>
                  </a:cubicBezTo>
                  <a:cubicBezTo>
                    <a:pt x="1517" y="1999"/>
                    <a:pt x="1519" y="1985"/>
                    <a:pt x="1519" y="1971"/>
                  </a:cubicBezTo>
                  <a:close/>
                  <a:moveTo>
                    <a:pt x="762" y="88"/>
                  </a:moveTo>
                  <a:cubicBezTo>
                    <a:pt x="833" y="87"/>
                    <a:pt x="891" y="145"/>
                    <a:pt x="891" y="216"/>
                  </a:cubicBezTo>
                  <a:cubicBezTo>
                    <a:pt x="891" y="225"/>
                    <a:pt x="890" y="233"/>
                    <a:pt x="888" y="242"/>
                  </a:cubicBezTo>
                  <a:cubicBezTo>
                    <a:pt x="888" y="243"/>
                    <a:pt x="888" y="245"/>
                    <a:pt x="887" y="246"/>
                  </a:cubicBezTo>
                  <a:cubicBezTo>
                    <a:pt x="887" y="249"/>
                    <a:pt x="886" y="251"/>
                    <a:pt x="886" y="253"/>
                  </a:cubicBezTo>
                  <a:cubicBezTo>
                    <a:pt x="885" y="255"/>
                    <a:pt x="884" y="257"/>
                    <a:pt x="884" y="258"/>
                  </a:cubicBezTo>
                  <a:cubicBezTo>
                    <a:pt x="883" y="260"/>
                    <a:pt x="882" y="262"/>
                    <a:pt x="882" y="265"/>
                  </a:cubicBezTo>
                  <a:cubicBezTo>
                    <a:pt x="881" y="266"/>
                    <a:pt x="880" y="268"/>
                    <a:pt x="880" y="269"/>
                  </a:cubicBezTo>
                  <a:cubicBezTo>
                    <a:pt x="879" y="271"/>
                    <a:pt x="878" y="273"/>
                    <a:pt x="877" y="275"/>
                  </a:cubicBezTo>
                  <a:cubicBezTo>
                    <a:pt x="876" y="277"/>
                    <a:pt x="875" y="278"/>
                    <a:pt x="874" y="280"/>
                  </a:cubicBezTo>
                  <a:cubicBezTo>
                    <a:pt x="873" y="282"/>
                    <a:pt x="872" y="284"/>
                    <a:pt x="871" y="286"/>
                  </a:cubicBezTo>
                  <a:cubicBezTo>
                    <a:pt x="870" y="287"/>
                    <a:pt x="869" y="288"/>
                    <a:pt x="868" y="290"/>
                  </a:cubicBezTo>
                  <a:cubicBezTo>
                    <a:pt x="867" y="292"/>
                    <a:pt x="865" y="294"/>
                    <a:pt x="864" y="296"/>
                  </a:cubicBezTo>
                  <a:cubicBezTo>
                    <a:pt x="863" y="297"/>
                    <a:pt x="862" y="298"/>
                    <a:pt x="861" y="299"/>
                  </a:cubicBezTo>
                  <a:cubicBezTo>
                    <a:pt x="859" y="301"/>
                    <a:pt x="857" y="303"/>
                    <a:pt x="855" y="305"/>
                  </a:cubicBezTo>
                  <a:cubicBezTo>
                    <a:pt x="855" y="306"/>
                    <a:pt x="854" y="307"/>
                    <a:pt x="853" y="308"/>
                  </a:cubicBezTo>
                  <a:cubicBezTo>
                    <a:pt x="853" y="308"/>
                    <a:pt x="853" y="308"/>
                    <a:pt x="853" y="308"/>
                  </a:cubicBezTo>
                  <a:cubicBezTo>
                    <a:pt x="850" y="311"/>
                    <a:pt x="847" y="313"/>
                    <a:pt x="844" y="316"/>
                  </a:cubicBezTo>
                  <a:cubicBezTo>
                    <a:pt x="843" y="317"/>
                    <a:pt x="841" y="318"/>
                    <a:pt x="839" y="320"/>
                  </a:cubicBezTo>
                  <a:cubicBezTo>
                    <a:pt x="838" y="321"/>
                    <a:pt x="836" y="322"/>
                    <a:pt x="835" y="323"/>
                  </a:cubicBezTo>
                  <a:cubicBezTo>
                    <a:pt x="834" y="323"/>
                    <a:pt x="834" y="324"/>
                    <a:pt x="833" y="324"/>
                  </a:cubicBezTo>
                  <a:cubicBezTo>
                    <a:pt x="831" y="326"/>
                    <a:pt x="828" y="327"/>
                    <a:pt x="826" y="329"/>
                  </a:cubicBezTo>
                  <a:cubicBezTo>
                    <a:pt x="825" y="329"/>
                    <a:pt x="825" y="329"/>
                    <a:pt x="825" y="329"/>
                  </a:cubicBezTo>
                  <a:cubicBezTo>
                    <a:pt x="824" y="330"/>
                    <a:pt x="823" y="330"/>
                    <a:pt x="822" y="331"/>
                  </a:cubicBezTo>
                  <a:cubicBezTo>
                    <a:pt x="819" y="332"/>
                    <a:pt x="817" y="333"/>
                    <a:pt x="814" y="334"/>
                  </a:cubicBezTo>
                  <a:cubicBezTo>
                    <a:pt x="813" y="335"/>
                    <a:pt x="812" y="335"/>
                    <a:pt x="811" y="336"/>
                  </a:cubicBezTo>
                  <a:cubicBezTo>
                    <a:pt x="808" y="337"/>
                    <a:pt x="806" y="338"/>
                    <a:pt x="803" y="339"/>
                  </a:cubicBezTo>
                  <a:cubicBezTo>
                    <a:pt x="802" y="339"/>
                    <a:pt x="800" y="340"/>
                    <a:pt x="799" y="340"/>
                  </a:cubicBezTo>
                  <a:cubicBezTo>
                    <a:pt x="796" y="341"/>
                    <a:pt x="794" y="341"/>
                    <a:pt x="791" y="342"/>
                  </a:cubicBezTo>
                  <a:cubicBezTo>
                    <a:pt x="790" y="342"/>
                    <a:pt x="789" y="343"/>
                    <a:pt x="787" y="343"/>
                  </a:cubicBezTo>
                  <a:cubicBezTo>
                    <a:pt x="784" y="344"/>
                    <a:pt x="781" y="344"/>
                    <a:pt x="778" y="344"/>
                  </a:cubicBezTo>
                  <a:cubicBezTo>
                    <a:pt x="778" y="344"/>
                    <a:pt x="778" y="344"/>
                    <a:pt x="777" y="344"/>
                  </a:cubicBezTo>
                  <a:cubicBezTo>
                    <a:pt x="777" y="345"/>
                    <a:pt x="776" y="345"/>
                    <a:pt x="775" y="345"/>
                  </a:cubicBezTo>
                  <a:cubicBezTo>
                    <a:pt x="772" y="345"/>
                    <a:pt x="769" y="345"/>
                    <a:pt x="765" y="345"/>
                  </a:cubicBezTo>
                  <a:cubicBezTo>
                    <a:pt x="764" y="345"/>
                    <a:pt x="763" y="345"/>
                    <a:pt x="762" y="345"/>
                  </a:cubicBezTo>
                  <a:cubicBezTo>
                    <a:pt x="759" y="345"/>
                    <a:pt x="755" y="345"/>
                    <a:pt x="751" y="345"/>
                  </a:cubicBezTo>
                  <a:cubicBezTo>
                    <a:pt x="751" y="345"/>
                    <a:pt x="750" y="345"/>
                    <a:pt x="750" y="345"/>
                  </a:cubicBezTo>
                  <a:cubicBezTo>
                    <a:pt x="749" y="345"/>
                    <a:pt x="748" y="345"/>
                    <a:pt x="747" y="344"/>
                  </a:cubicBezTo>
                  <a:cubicBezTo>
                    <a:pt x="744" y="344"/>
                    <a:pt x="741" y="344"/>
                    <a:pt x="739" y="343"/>
                  </a:cubicBezTo>
                  <a:cubicBezTo>
                    <a:pt x="738" y="343"/>
                    <a:pt x="738" y="343"/>
                    <a:pt x="738" y="343"/>
                  </a:cubicBezTo>
                  <a:cubicBezTo>
                    <a:pt x="736" y="343"/>
                    <a:pt x="735" y="342"/>
                    <a:pt x="733" y="342"/>
                  </a:cubicBezTo>
                  <a:cubicBezTo>
                    <a:pt x="731" y="342"/>
                    <a:pt x="729" y="341"/>
                    <a:pt x="726" y="340"/>
                  </a:cubicBezTo>
                  <a:cubicBezTo>
                    <a:pt x="726" y="340"/>
                    <a:pt x="726" y="340"/>
                    <a:pt x="726" y="340"/>
                  </a:cubicBezTo>
                  <a:cubicBezTo>
                    <a:pt x="725" y="340"/>
                    <a:pt x="723" y="339"/>
                    <a:pt x="721" y="339"/>
                  </a:cubicBezTo>
                  <a:cubicBezTo>
                    <a:pt x="719" y="338"/>
                    <a:pt x="717" y="337"/>
                    <a:pt x="715" y="336"/>
                  </a:cubicBezTo>
                  <a:cubicBezTo>
                    <a:pt x="713" y="336"/>
                    <a:pt x="712" y="335"/>
                    <a:pt x="710" y="334"/>
                  </a:cubicBezTo>
                  <a:cubicBezTo>
                    <a:pt x="708" y="334"/>
                    <a:pt x="706" y="333"/>
                    <a:pt x="704" y="332"/>
                  </a:cubicBezTo>
                  <a:cubicBezTo>
                    <a:pt x="703" y="331"/>
                    <a:pt x="701" y="330"/>
                    <a:pt x="699" y="329"/>
                  </a:cubicBezTo>
                  <a:cubicBezTo>
                    <a:pt x="698" y="328"/>
                    <a:pt x="696" y="327"/>
                    <a:pt x="694" y="326"/>
                  </a:cubicBezTo>
                  <a:cubicBezTo>
                    <a:pt x="693" y="325"/>
                    <a:pt x="691" y="324"/>
                    <a:pt x="689" y="323"/>
                  </a:cubicBezTo>
                  <a:cubicBezTo>
                    <a:pt x="688" y="322"/>
                    <a:pt x="686" y="321"/>
                    <a:pt x="685" y="319"/>
                  </a:cubicBezTo>
                  <a:cubicBezTo>
                    <a:pt x="682" y="317"/>
                    <a:pt x="679" y="315"/>
                    <a:pt x="676" y="313"/>
                  </a:cubicBezTo>
                  <a:cubicBezTo>
                    <a:pt x="675" y="312"/>
                    <a:pt x="674" y="311"/>
                    <a:pt x="673" y="310"/>
                  </a:cubicBezTo>
                  <a:cubicBezTo>
                    <a:pt x="673" y="309"/>
                    <a:pt x="672" y="309"/>
                    <a:pt x="672" y="309"/>
                  </a:cubicBezTo>
                  <a:cubicBezTo>
                    <a:pt x="670" y="307"/>
                    <a:pt x="669" y="306"/>
                    <a:pt x="668" y="304"/>
                  </a:cubicBezTo>
                  <a:cubicBezTo>
                    <a:pt x="667" y="303"/>
                    <a:pt x="665" y="302"/>
                    <a:pt x="664" y="300"/>
                  </a:cubicBezTo>
                  <a:cubicBezTo>
                    <a:pt x="663" y="299"/>
                    <a:pt x="662" y="297"/>
                    <a:pt x="660" y="295"/>
                  </a:cubicBezTo>
                  <a:cubicBezTo>
                    <a:pt x="659" y="294"/>
                    <a:pt x="658" y="292"/>
                    <a:pt x="657" y="291"/>
                  </a:cubicBezTo>
                  <a:cubicBezTo>
                    <a:pt x="656" y="289"/>
                    <a:pt x="655" y="288"/>
                    <a:pt x="654" y="286"/>
                  </a:cubicBezTo>
                  <a:cubicBezTo>
                    <a:pt x="653" y="284"/>
                    <a:pt x="651" y="283"/>
                    <a:pt x="650" y="281"/>
                  </a:cubicBezTo>
                  <a:cubicBezTo>
                    <a:pt x="650" y="279"/>
                    <a:pt x="649" y="278"/>
                    <a:pt x="648" y="276"/>
                  </a:cubicBezTo>
                  <a:cubicBezTo>
                    <a:pt x="647" y="274"/>
                    <a:pt x="646" y="272"/>
                    <a:pt x="645" y="270"/>
                  </a:cubicBezTo>
                  <a:cubicBezTo>
                    <a:pt x="644" y="269"/>
                    <a:pt x="644" y="267"/>
                    <a:pt x="643" y="265"/>
                  </a:cubicBezTo>
                  <a:cubicBezTo>
                    <a:pt x="642" y="263"/>
                    <a:pt x="641" y="261"/>
                    <a:pt x="640" y="258"/>
                  </a:cubicBezTo>
                  <a:cubicBezTo>
                    <a:pt x="640" y="257"/>
                    <a:pt x="639" y="256"/>
                    <a:pt x="639" y="254"/>
                  </a:cubicBezTo>
                  <a:cubicBezTo>
                    <a:pt x="638" y="251"/>
                    <a:pt x="637" y="248"/>
                    <a:pt x="636" y="244"/>
                  </a:cubicBezTo>
                  <a:cubicBezTo>
                    <a:pt x="636" y="244"/>
                    <a:pt x="636" y="243"/>
                    <a:pt x="636" y="243"/>
                  </a:cubicBezTo>
                  <a:cubicBezTo>
                    <a:pt x="634" y="234"/>
                    <a:pt x="633" y="226"/>
                    <a:pt x="633" y="217"/>
                  </a:cubicBezTo>
                  <a:cubicBezTo>
                    <a:pt x="633" y="146"/>
                    <a:pt x="690" y="88"/>
                    <a:pt x="762" y="88"/>
                  </a:cubicBezTo>
                  <a:close/>
                  <a:moveTo>
                    <a:pt x="1281" y="2071"/>
                  </a:moveTo>
                  <a:cubicBezTo>
                    <a:pt x="1278" y="2071"/>
                    <a:pt x="1275" y="2071"/>
                    <a:pt x="1272" y="2071"/>
                  </a:cubicBezTo>
                  <a:cubicBezTo>
                    <a:pt x="252" y="2075"/>
                    <a:pt x="252" y="2075"/>
                    <a:pt x="252" y="2075"/>
                  </a:cubicBezTo>
                  <a:cubicBezTo>
                    <a:pt x="192" y="2075"/>
                    <a:pt x="131" y="2030"/>
                    <a:pt x="131" y="1975"/>
                  </a:cubicBezTo>
                  <a:cubicBezTo>
                    <a:pt x="130" y="1530"/>
                    <a:pt x="130" y="1530"/>
                    <a:pt x="130" y="1530"/>
                  </a:cubicBezTo>
                  <a:cubicBezTo>
                    <a:pt x="126" y="535"/>
                    <a:pt x="126" y="535"/>
                    <a:pt x="126" y="535"/>
                  </a:cubicBezTo>
                  <a:cubicBezTo>
                    <a:pt x="126" y="482"/>
                    <a:pt x="180" y="439"/>
                    <a:pt x="238" y="436"/>
                  </a:cubicBezTo>
                  <a:cubicBezTo>
                    <a:pt x="241" y="436"/>
                    <a:pt x="243" y="435"/>
                    <a:pt x="246" y="435"/>
                  </a:cubicBezTo>
                  <a:cubicBezTo>
                    <a:pt x="395" y="435"/>
                    <a:pt x="395" y="435"/>
                    <a:pt x="395" y="435"/>
                  </a:cubicBezTo>
                  <a:cubicBezTo>
                    <a:pt x="395" y="555"/>
                    <a:pt x="395" y="555"/>
                    <a:pt x="395" y="555"/>
                  </a:cubicBezTo>
                  <a:cubicBezTo>
                    <a:pt x="395" y="555"/>
                    <a:pt x="395" y="555"/>
                    <a:pt x="395" y="555"/>
                  </a:cubicBezTo>
                  <a:cubicBezTo>
                    <a:pt x="1122" y="553"/>
                    <a:pt x="1122" y="553"/>
                    <a:pt x="1122" y="553"/>
                  </a:cubicBezTo>
                  <a:cubicBezTo>
                    <a:pt x="1123" y="553"/>
                    <a:pt x="1123" y="553"/>
                    <a:pt x="1123" y="552"/>
                  </a:cubicBezTo>
                  <a:cubicBezTo>
                    <a:pt x="1122" y="432"/>
                    <a:pt x="1122" y="432"/>
                    <a:pt x="1122" y="432"/>
                  </a:cubicBezTo>
                  <a:cubicBezTo>
                    <a:pt x="1267" y="432"/>
                    <a:pt x="1267" y="432"/>
                    <a:pt x="1267" y="432"/>
                  </a:cubicBezTo>
                  <a:cubicBezTo>
                    <a:pt x="1327" y="431"/>
                    <a:pt x="1388" y="476"/>
                    <a:pt x="1388" y="531"/>
                  </a:cubicBezTo>
                  <a:cubicBezTo>
                    <a:pt x="1389" y="977"/>
                    <a:pt x="1389" y="977"/>
                    <a:pt x="1389" y="977"/>
                  </a:cubicBezTo>
                  <a:cubicBezTo>
                    <a:pt x="1392" y="1971"/>
                    <a:pt x="1392" y="1971"/>
                    <a:pt x="1392" y="1971"/>
                  </a:cubicBezTo>
                  <a:cubicBezTo>
                    <a:pt x="1393" y="2024"/>
                    <a:pt x="1339" y="2068"/>
                    <a:pt x="1281" y="2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9619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A9F1-48F0-7D4C-BC4D-48F6ABC02382}"/>
              </a:ext>
            </a:extLst>
          </p:cNvPr>
          <p:cNvSpPr>
            <a:spLocks noGrp="1"/>
          </p:cNvSpPr>
          <p:nvPr>
            <p:ph type="title"/>
          </p:nvPr>
        </p:nvSpPr>
        <p:spPr>
          <a:xfrm>
            <a:off x="1117799" y="402517"/>
            <a:ext cx="10235247" cy="521310"/>
          </a:xfrm>
        </p:spPr>
        <p:txBody>
          <a:bodyPr>
            <a:noAutofit/>
          </a:bodyPr>
          <a:lstStyle/>
          <a:p>
            <a:pPr algn="ctr"/>
            <a:r>
              <a:rPr lang="en-US" sz="4000" dirty="0">
                <a:solidFill>
                  <a:srgbClr val="CE1141"/>
                </a:solidFill>
              </a:rPr>
              <a:t>Questions?</a:t>
            </a:r>
            <a:endParaRPr lang="en-US" sz="2800" dirty="0">
              <a:solidFill>
                <a:srgbClr val="CE1141"/>
              </a:solidFill>
            </a:endParaRPr>
          </a:p>
        </p:txBody>
      </p:sp>
      <p:sp>
        <p:nvSpPr>
          <p:cNvPr id="3" name="Slide Number Placeholder 2">
            <a:extLst>
              <a:ext uri="{FF2B5EF4-FFF2-40B4-BE49-F238E27FC236}">
                <a16:creationId xmlns:a16="http://schemas.microsoft.com/office/drawing/2014/main" id="{B7687E2B-DACA-A248-9D81-1F566392B8E8}"/>
              </a:ext>
            </a:extLst>
          </p:cNvPr>
          <p:cNvSpPr>
            <a:spLocks noGrp="1"/>
          </p:cNvSpPr>
          <p:nvPr>
            <p:ph type="sldNum" sz="quarter" idx="12"/>
          </p:nvPr>
        </p:nvSpPr>
        <p:spPr/>
        <p:txBody>
          <a:bodyPr/>
          <a:lstStyle/>
          <a:p>
            <a:pPr algn="r"/>
            <a:fld id="{EE9256E1-A63D-A048-96B9-6233FF575F72}" type="slidenum">
              <a:rPr lang="en-US" smtClean="0"/>
              <a:pPr algn="r"/>
              <a:t>9</a:t>
            </a:fld>
            <a:endParaRPr lang="en-US"/>
          </a:p>
        </p:txBody>
      </p:sp>
      <p:sp>
        <p:nvSpPr>
          <p:cNvPr id="5" name="TextBox 4">
            <a:extLst>
              <a:ext uri="{FF2B5EF4-FFF2-40B4-BE49-F238E27FC236}">
                <a16:creationId xmlns:a16="http://schemas.microsoft.com/office/drawing/2014/main" id="{D96204FE-4B7D-5249-94BE-8AAEE12589B1}"/>
              </a:ext>
            </a:extLst>
          </p:cNvPr>
          <p:cNvSpPr txBox="1"/>
          <p:nvPr/>
        </p:nvSpPr>
        <p:spPr>
          <a:xfrm>
            <a:off x="813108" y="2829975"/>
            <a:ext cx="8610026" cy="1938992"/>
          </a:xfrm>
          <a:prstGeom prst="rect">
            <a:avLst/>
          </a:prstGeom>
          <a:noFill/>
        </p:spPr>
        <p:txBody>
          <a:bodyPr wrap="square" rtlCol="0">
            <a:spAutoFit/>
          </a:bodyPr>
          <a:lstStyle/>
          <a:p>
            <a:pPr marL="285750" indent="-285750">
              <a:buClr>
                <a:srgbClr val="CE1141"/>
              </a:buClr>
              <a:buFont typeface="System Font Regular"/>
              <a:buChar char="●"/>
            </a:pPr>
            <a:r>
              <a:rPr lang="en-US" sz="2400" dirty="0"/>
              <a:t>For more information, visit </a:t>
            </a:r>
            <a:r>
              <a:rPr lang="en-GB" sz="2400" u="sng" dirty="0">
                <a:hlinkClick r:id="rId3"/>
              </a:rPr>
              <a:t>https://schoolsportal.lancsngfl.ac.uk/view_sp.asp?siteid=7806</a:t>
            </a:r>
            <a:endParaRPr lang="en-GB" sz="2400" u="sng" dirty="0"/>
          </a:p>
          <a:p>
            <a:pPr>
              <a:buClr>
                <a:srgbClr val="CE1141"/>
              </a:buClr>
            </a:pPr>
            <a:endParaRPr lang="en-GB" sz="2400" u="sng" dirty="0"/>
          </a:p>
          <a:p>
            <a:pPr marL="285750" indent="-285750">
              <a:buClr>
                <a:srgbClr val="CE1141"/>
              </a:buClr>
              <a:buFont typeface="System Font Regular"/>
              <a:buChar char="●"/>
            </a:pPr>
            <a:r>
              <a:rPr lang="en-GB" sz="2400" dirty="0"/>
              <a:t>If you can’t find the information you need there, email </a:t>
            </a:r>
            <a:r>
              <a:rPr lang="en-GB" sz="2400" u="sng" dirty="0">
                <a:hlinkClick r:id="rId4"/>
              </a:rPr>
              <a:t>Oracle.Fusion@Lancashire.gov.uk</a:t>
            </a:r>
            <a:r>
              <a:rPr lang="en-GB" sz="2400" u="sng" dirty="0"/>
              <a:t> </a:t>
            </a:r>
            <a:endParaRPr lang="en-US" sz="2400" dirty="0"/>
          </a:p>
        </p:txBody>
      </p:sp>
      <p:pic>
        <p:nvPicPr>
          <p:cNvPr id="8" name="Graphic 7" descr="Questions">
            <a:extLst>
              <a:ext uri="{FF2B5EF4-FFF2-40B4-BE49-F238E27FC236}">
                <a16:creationId xmlns:a16="http://schemas.microsoft.com/office/drawing/2014/main" id="{D8BA5F1F-850F-5246-BC19-B9C32B5673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2856" y="2386601"/>
            <a:ext cx="2861315" cy="2861315"/>
          </a:xfrm>
          <a:prstGeom prst="rect">
            <a:avLst/>
          </a:prstGeom>
        </p:spPr>
      </p:pic>
      <p:sp>
        <p:nvSpPr>
          <p:cNvPr id="4" name="Rounded Rectangle 3">
            <a:extLst>
              <a:ext uri="{FF2B5EF4-FFF2-40B4-BE49-F238E27FC236}">
                <a16:creationId xmlns:a16="http://schemas.microsoft.com/office/drawing/2014/main" id="{C19836F4-20DA-3E4A-A8BD-ED9B188891BA}"/>
              </a:ext>
            </a:extLst>
          </p:cNvPr>
          <p:cNvSpPr/>
          <p:nvPr/>
        </p:nvSpPr>
        <p:spPr>
          <a:xfrm>
            <a:off x="813107" y="1088403"/>
            <a:ext cx="10791064" cy="735747"/>
          </a:xfrm>
          <a:prstGeom prst="roundRect">
            <a:avLst>
              <a:gd name="adj" fmla="val 50000"/>
            </a:avLst>
          </a:prstGeom>
          <a:ln w="38100">
            <a:solidFill>
              <a:srgbClr val="CFD0D0"/>
            </a:solidFill>
          </a:ln>
        </p:spPr>
        <p:txBody>
          <a:bodyPr wrap="square" anchor="ctr">
            <a:spAutoFit/>
          </a:bodyPr>
          <a:lstStyle/>
          <a:p>
            <a:pPr algn="ctr">
              <a:buClr>
                <a:srgbClr val="CE1141"/>
              </a:buClr>
            </a:pPr>
            <a:r>
              <a:rPr lang="en-US" sz="2800" i="1" dirty="0">
                <a:solidFill>
                  <a:srgbClr val="CE1141"/>
                </a:solidFill>
              </a:rPr>
              <a:t>What additional information would you like to hear about?</a:t>
            </a:r>
          </a:p>
        </p:txBody>
      </p:sp>
    </p:spTree>
    <p:extLst>
      <p:ext uri="{BB962C8B-B14F-4D97-AF65-F5344CB8AC3E}">
        <p14:creationId xmlns:p14="http://schemas.microsoft.com/office/powerpoint/2010/main" val="25669794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C8392101094C49991E22237498D32E" ma:contentTypeVersion="14" ma:contentTypeDescription="Create a new document." ma:contentTypeScope="" ma:versionID="0775cf2bef45244f1f99a93689939949">
  <xsd:schema xmlns:xsd="http://www.w3.org/2001/XMLSchema" xmlns:xs="http://www.w3.org/2001/XMLSchema" xmlns:p="http://schemas.microsoft.com/office/2006/metadata/properties" xmlns:ns2="5c8d6ef6-ab64-4636-9b8a-005e05402466" xmlns:ns3="c0961f1d-59af-4477-90fb-0e88a5ae5afe" targetNamespace="http://schemas.microsoft.com/office/2006/metadata/properties" ma:root="true" ma:fieldsID="c8398b2f02d6a5092767a260ede7312c" ns2:_="" ns3:_="">
    <xsd:import namespace="5c8d6ef6-ab64-4636-9b8a-005e05402466"/>
    <xsd:import namespace="c0961f1d-59af-4477-90fb-0e88a5ae5a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d6ef6-ab64-4636-9b8a-005e05402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961f1d-59af-4477-90fb-0e88a5ae5a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0F7D87-BAB4-473F-9C26-A3D5FE69981C}">
  <ds:schemaRefs>
    <ds:schemaRef ds:uri="5c8d6ef6-ab64-4636-9b8a-005e05402466"/>
    <ds:schemaRef ds:uri="http://schemas.microsoft.com/office/2006/metadata/properties"/>
    <ds:schemaRef ds:uri="http://purl.org/dc/dcmitype/"/>
    <ds:schemaRef ds:uri="http://schemas.microsoft.com/office/infopath/2007/PartnerControls"/>
    <ds:schemaRef ds:uri="http://schemas.microsoft.com/office/2006/documentManagement/types"/>
    <ds:schemaRef ds:uri="http://www.w3.org/XML/1998/namespace"/>
    <ds:schemaRef ds:uri="c0961f1d-59af-4477-90fb-0e88a5ae5af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6C587B0F-2447-4899-8FB7-C92B4878460E}">
  <ds:schemaRefs>
    <ds:schemaRef ds:uri="http://schemas.microsoft.com/sharepoint/v3/contenttype/forms"/>
  </ds:schemaRefs>
</ds:datastoreItem>
</file>

<file path=customXml/itemProps3.xml><?xml version="1.0" encoding="utf-8"?>
<ds:datastoreItem xmlns:ds="http://schemas.openxmlformats.org/officeDocument/2006/customXml" ds:itemID="{3121DB8A-05EC-47A9-A0DD-B0E080CC9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d6ef6-ab64-4636-9b8a-005e05402466"/>
    <ds:schemaRef ds:uri="c0961f1d-59af-4477-90fb-0e88a5ae5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30083</TotalTime>
  <Words>1312</Words>
  <Application>Microsoft Office PowerPoint</Application>
  <PresentationFormat>Widescreen</PresentationFormat>
  <Paragraphs>166</Paragraphs>
  <Slides>9</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9</vt:i4>
      </vt:variant>
    </vt:vector>
  </HeadingPairs>
  <TitlesOfParts>
    <vt:vector size="23" baseType="lpstr">
      <vt:lpstr>Arial</vt:lpstr>
      <vt:lpstr>Calibri</vt:lpstr>
      <vt:lpstr>Calibri Light</vt:lpstr>
      <vt:lpstr>Corbel</vt:lpstr>
      <vt:lpstr>Helvetica Neue</vt:lpstr>
      <vt:lpstr>inherit</vt:lpstr>
      <vt:lpstr>Open Sans</vt:lpstr>
      <vt:lpstr>System Font Regular</vt:lpstr>
      <vt:lpstr>Zapf Dingbats</vt:lpstr>
      <vt:lpstr>Custom Design</vt:lpstr>
      <vt:lpstr>2_Custom Design</vt:lpstr>
      <vt:lpstr>1_Custom Design</vt:lpstr>
      <vt:lpstr>3_Custom Design</vt:lpstr>
      <vt:lpstr>4_Custom Design</vt:lpstr>
      <vt:lpstr>Oracle Fusion</vt:lpstr>
      <vt:lpstr>Contents</vt:lpstr>
      <vt:lpstr>PowerPoint Presentation</vt:lpstr>
      <vt:lpstr>Learning &amp; Development</vt:lpstr>
      <vt:lpstr>What will Fusion mean for Head Teachers, Business Managers, Bursars &amp; Administrators?</vt:lpstr>
      <vt:lpstr>PowerPoint Presentation</vt:lpstr>
      <vt:lpstr>PowerPoint Presentation</vt:lpstr>
      <vt:lpstr>Fusion Readiness Survey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Bonser, Paul</cp:lastModifiedBy>
  <cp:revision>352</cp:revision>
  <cp:lastPrinted>2021-03-15T12:45:31Z</cp:lastPrinted>
  <dcterms:created xsi:type="dcterms:W3CDTF">2018-05-21T08:25:19Z</dcterms:created>
  <dcterms:modified xsi:type="dcterms:W3CDTF">2021-10-18T10:58:58Z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0x010100E4C8392101094C49991E22237498D32E</vt:lpwstr>
  </property>
</Properties>
</file>