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64" r:id="rId16"/>
    <p:sldId id="257" r:id="rId17"/>
    <p:sldId id="258" r:id="rId18"/>
    <p:sldId id="259" r:id="rId19"/>
    <p:sldId id="260" r:id="rId20"/>
    <p:sldId id="261" r:id="rId21"/>
    <p:sldId id="262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4343400"/>
          </a:xfrm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F058-E890-4F65-B354-FE41E7168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65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2CA1-8C4A-4FFA-85E3-18EADEB5E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12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533400"/>
            <a:ext cx="2870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372" y="533400"/>
            <a:ext cx="8280829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F9CD-55D5-45D1-AAA6-85E71AE9D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25413"/>
            <a:ext cx="10363200" cy="5175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69101" y="6448426"/>
            <a:ext cx="30712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2CAD-B58A-4B65-8BEA-4DD80D861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29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24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85775"/>
            <a:ext cx="8174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5039"/>
            <a:ext cx="5384800" cy="3921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205039"/>
            <a:ext cx="5384800" cy="3921125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9101" y="6448426"/>
            <a:ext cx="307128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C704-5B10-40AB-9942-9C3A7D817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8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4343400"/>
          </a:xfrm>
        </p:spPr>
        <p:txBody>
          <a:bodyPr/>
          <a:lstStyle>
            <a:lvl1pPr>
              <a:defRPr sz="4800" b="1" baseline="0">
                <a:latin typeface="Arial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3CB0-C71E-4F02-8432-5E55725A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0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0808"/>
            <a:ext cx="11480800" cy="3709392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5386-818B-4323-BE81-95EE1AEC3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6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338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8120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latin typeface="Corbel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9FC7-3A35-4CE8-A9A5-18ED68D7C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5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5638800" cy="3933800"/>
          </a:xfrm>
        </p:spPr>
        <p:txBody>
          <a:bodyPr/>
          <a:lstStyle>
            <a:lvl1pPr>
              <a:defRPr sz="2100">
                <a:latin typeface="Corbel" pitchFamily="34" charset="0"/>
              </a:defRPr>
            </a:lvl1pPr>
            <a:lvl2pPr>
              <a:defRPr sz="1800">
                <a:latin typeface="Corbel" pitchFamily="34" charset="0"/>
              </a:defRPr>
            </a:lvl2pPr>
            <a:lvl3pPr>
              <a:defRPr sz="1500">
                <a:latin typeface="Corbel" pitchFamily="34" charset="0"/>
              </a:defRPr>
            </a:lvl3pPr>
            <a:lvl4pPr>
              <a:defRPr sz="1350">
                <a:latin typeface="Corbel" pitchFamily="34" charset="0"/>
              </a:defRPr>
            </a:lvl4pPr>
            <a:lvl5pPr>
              <a:defRPr sz="1350">
                <a:latin typeface="Corbe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628800"/>
            <a:ext cx="5638800" cy="3933800"/>
          </a:xfrm>
        </p:spPr>
        <p:txBody>
          <a:bodyPr/>
          <a:lstStyle>
            <a:lvl1pPr>
              <a:defRPr sz="2100">
                <a:latin typeface="Corbel" pitchFamily="34" charset="0"/>
              </a:defRPr>
            </a:lvl1pPr>
            <a:lvl2pPr>
              <a:defRPr sz="1800">
                <a:latin typeface="Corbel" pitchFamily="34" charset="0"/>
              </a:defRPr>
            </a:lvl2pPr>
            <a:lvl3pPr>
              <a:defRPr sz="1500">
                <a:latin typeface="Corbel" pitchFamily="34" charset="0"/>
              </a:defRPr>
            </a:lvl3pPr>
            <a:lvl4pPr>
              <a:defRPr sz="1350">
                <a:latin typeface="Corbel" pitchFamily="34" charset="0"/>
              </a:defRPr>
            </a:lvl4pPr>
            <a:lvl5pPr>
              <a:defRPr sz="1350">
                <a:latin typeface="Corbe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4E53-267B-4E98-AC7C-219FCF77C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7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604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386917" cy="639762"/>
          </a:xfrm>
        </p:spPr>
        <p:txBody>
          <a:bodyPr anchor="b"/>
          <a:lstStyle>
            <a:lvl1pPr marL="0" indent="0">
              <a:buNone/>
              <a:defRPr sz="1650" b="1">
                <a:latin typeface="Corbe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1"/>
            <a:ext cx="5386917" cy="3200401"/>
          </a:xfrm>
        </p:spPr>
        <p:txBody>
          <a:bodyPr/>
          <a:lstStyle>
            <a:lvl1pPr>
              <a:defRPr sz="1800">
                <a:latin typeface="Corbel" pitchFamily="34" charset="0"/>
              </a:defRPr>
            </a:lvl1pPr>
            <a:lvl2pPr>
              <a:defRPr sz="1500">
                <a:latin typeface="Corbel" pitchFamily="34" charset="0"/>
              </a:defRPr>
            </a:lvl2pPr>
            <a:lvl3pPr>
              <a:defRPr sz="1350">
                <a:latin typeface="Corbel" pitchFamily="34" charset="0"/>
              </a:defRPr>
            </a:lvl3pPr>
            <a:lvl4pPr>
              <a:defRPr sz="1200">
                <a:latin typeface="Corbel" pitchFamily="34" charset="0"/>
              </a:defRPr>
            </a:lvl4pPr>
            <a:lvl5pPr>
              <a:defRPr sz="1200">
                <a:latin typeface="Corbe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76400"/>
            <a:ext cx="5389033" cy="639762"/>
          </a:xfrm>
        </p:spPr>
        <p:txBody>
          <a:bodyPr anchor="b"/>
          <a:lstStyle>
            <a:lvl1pPr marL="0" indent="0">
              <a:buNone/>
              <a:defRPr sz="1650" b="1">
                <a:latin typeface="Corbe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1"/>
            <a:ext cx="5389033" cy="3200401"/>
          </a:xfrm>
        </p:spPr>
        <p:txBody>
          <a:bodyPr/>
          <a:lstStyle>
            <a:lvl1pPr>
              <a:defRPr sz="1800">
                <a:latin typeface="Corbel" pitchFamily="34" charset="0"/>
              </a:defRPr>
            </a:lvl1pPr>
            <a:lvl2pPr>
              <a:defRPr sz="1500">
                <a:latin typeface="Corbel" pitchFamily="34" charset="0"/>
              </a:defRPr>
            </a:lvl2pPr>
            <a:lvl3pPr>
              <a:defRPr sz="1350">
                <a:latin typeface="Corbel" pitchFamily="34" charset="0"/>
              </a:defRPr>
            </a:lvl3pPr>
            <a:lvl4pPr>
              <a:defRPr sz="1200">
                <a:latin typeface="Corbel" pitchFamily="34" charset="0"/>
              </a:defRPr>
            </a:lvl4pPr>
            <a:lvl5pPr>
              <a:defRPr sz="1200">
                <a:latin typeface="Corbe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4664-B590-4D7E-83DA-AF58CB6FF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5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F91C-E7F2-4F8B-8419-7723C0F30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7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79DB-1DB1-4BC8-A80D-FB6614B11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2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48680"/>
            <a:ext cx="4011084" cy="8864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8681"/>
            <a:ext cx="6815667" cy="51125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261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5A38-B27E-4997-BC6F-31224548C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6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25144"/>
            <a:ext cx="7315200" cy="49817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01208"/>
            <a:ext cx="7315200" cy="4320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2724-E335-4661-A771-FB6DA9F8D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8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point BK MAIN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533400"/>
            <a:ext cx="1145116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700214"/>
            <a:ext cx="1145116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152400"/>
            <a:ext cx="264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050">
                <a:latin typeface="Corbe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152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02D1E9D8-A893-495B-92C9-420B92E1F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powepoint BK MAIN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Corbel Bold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orbel" pitchFamily="34" charset="0"/>
          <a:ea typeface="+mn-ea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orbel" pitchFamily="34" charset="0"/>
          <a:ea typeface="+mn-ea"/>
          <a:cs typeface="ＭＳ Ｐゴシック"/>
        </a:defRPr>
      </a:lvl3pPr>
      <a:lvl4pPr marL="1171575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orbel" pitchFamily="34" charset="0"/>
          <a:ea typeface="+mn-ea"/>
          <a:cs typeface="ＭＳ Ｐゴシック"/>
        </a:defRPr>
      </a:lvl4pPr>
      <a:lvl5pPr marL="148590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orbel" pitchFamily="34" charset="0"/>
          <a:ea typeface="+mn-ea"/>
          <a:cs typeface="ＭＳ Ｐゴシック"/>
        </a:defRPr>
      </a:lvl5pPr>
      <a:lvl6pPr marL="182880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17170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85750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8" y="156754"/>
            <a:ext cx="7541621" cy="39019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0217" y="2939686"/>
            <a:ext cx="10363200" cy="2934789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 smtClean="0"/>
              <a:t>Samples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0258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381000"/>
            <a:ext cx="9387839" cy="535794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7184571" y="2116183"/>
            <a:ext cx="1201783" cy="1811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722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7" y="157163"/>
            <a:ext cx="8290559" cy="53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257175"/>
            <a:ext cx="9579429" cy="53685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539931" y="2508069"/>
            <a:ext cx="2760618" cy="1489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799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131173"/>
            <a:ext cx="8290560" cy="5494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36" y="2787015"/>
            <a:ext cx="3419475" cy="11620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862354" y="1558834"/>
            <a:ext cx="2107475" cy="2063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5361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319088"/>
            <a:ext cx="9171895" cy="51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" y="409711"/>
            <a:ext cx="6810375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25" y="610008"/>
            <a:ext cx="10363200" cy="4343400"/>
          </a:xfrm>
        </p:spPr>
        <p:txBody>
          <a:bodyPr/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Behaviour for Learning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908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71846"/>
            <a:ext cx="9953625" cy="58197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71749" y="1889760"/>
            <a:ext cx="1010194" cy="1091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4935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464589"/>
            <a:ext cx="7419703" cy="525041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2055223" y="3779520"/>
            <a:ext cx="1645920" cy="1741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58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5" y="174172"/>
            <a:ext cx="8386354" cy="54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266292"/>
            <a:ext cx="10115550" cy="53594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149531" y="2002971"/>
            <a:ext cx="1262743" cy="13846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019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" y="409711"/>
            <a:ext cx="6810375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25" y="610008"/>
            <a:ext cx="10363200" cy="4343400"/>
          </a:xfrm>
        </p:spPr>
        <p:txBody>
          <a:bodyPr/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Personal Independence &amp; Self Help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8462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4" y="374332"/>
            <a:ext cx="6924675" cy="452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40" y="1436506"/>
            <a:ext cx="5772150" cy="2905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209211" y="4153989"/>
            <a:ext cx="896983" cy="1288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704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17" y="481012"/>
            <a:ext cx="8638903" cy="52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" y="409711"/>
            <a:ext cx="6810375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25" y="610008"/>
            <a:ext cx="10363200" cy="4343400"/>
          </a:xfrm>
        </p:spPr>
        <p:txBody>
          <a:bodyPr/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Emotional Awareness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8909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51052"/>
            <a:ext cx="9020175" cy="52788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8952411" y="1444875"/>
            <a:ext cx="1193075" cy="1445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06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" y="129948"/>
            <a:ext cx="6962775" cy="5426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98" y="3182711"/>
            <a:ext cx="6210165" cy="22692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2908663" y="3927566"/>
            <a:ext cx="3474720" cy="12714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41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51" y="462915"/>
            <a:ext cx="855181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7" y="217442"/>
            <a:ext cx="8853760" cy="57130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314994" y="3971109"/>
            <a:ext cx="574766" cy="15762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164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7" y="181791"/>
            <a:ext cx="6449378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04" y="2649855"/>
            <a:ext cx="6219825" cy="25336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841966" y="4829991"/>
            <a:ext cx="1567543" cy="1196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41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7456"/>
            <a:ext cx="8229599" cy="51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11" y="361950"/>
            <a:ext cx="9649506" cy="50634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245326" y="3561806"/>
            <a:ext cx="1654628" cy="1950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540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182721"/>
            <a:ext cx="8290560" cy="57216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1820091" y="3918857"/>
            <a:ext cx="1924595" cy="17591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0920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3" y="313509"/>
            <a:ext cx="9344298" cy="53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94" y="100557"/>
            <a:ext cx="10086975" cy="55164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638697" y="2926080"/>
            <a:ext cx="1436914" cy="1994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5508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1" y="275816"/>
            <a:ext cx="6877050" cy="540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69" y="1733140"/>
            <a:ext cx="5972175" cy="24860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7802880" y="1445623"/>
            <a:ext cx="1872343" cy="17242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362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52388"/>
            <a:ext cx="8647611" cy="56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" y="409711"/>
            <a:ext cx="6810375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25" y="610008"/>
            <a:ext cx="10363200" cy="4343400"/>
          </a:xfrm>
        </p:spPr>
        <p:txBody>
          <a:bodyPr/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Social Awareness &amp; Relationships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3323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c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rbe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ncs" id="{8B184AB5-C296-485C-90DF-F8BCA6DBB2F6}" vid="{79C8CBF4-4060-4589-988B-977FC43A52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</Words>
  <Application>Microsoft Office PowerPoint</Application>
  <PresentationFormat>Widescreen</PresentationFormat>
  <Paragraphs>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Corbel</vt:lpstr>
      <vt:lpstr>Corbel Bold</vt:lpstr>
      <vt:lpstr>Lancs</vt:lpstr>
      <vt:lpstr> Samples </vt:lpstr>
      <vt:lpstr>   Personal Independence &amp; Self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Social Awareness &amp;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Behaviour for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Emotional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Gittins, Philip</dc:creator>
  <cp:lastModifiedBy>Gittins, Philip</cp:lastModifiedBy>
  <cp:revision>34</cp:revision>
  <dcterms:created xsi:type="dcterms:W3CDTF">2020-11-20T08:49:10Z</dcterms:created>
  <dcterms:modified xsi:type="dcterms:W3CDTF">2020-11-26T14:52:19Z</dcterms:modified>
</cp:coreProperties>
</file>