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21C31-D59A-4E99-BAC3-2EEAE8FA661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4BB621-6B6B-42BB-9349-F2FEF9A6D01B}">
      <dgm:prSet/>
      <dgm:spPr>
        <a:solidFill>
          <a:srgbClr val="C00000">
            <a:alpha val="90000"/>
          </a:srgbClr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en-GB" smtClean="0"/>
            <a:t>TEAM 1</a:t>
          </a:r>
          <a:endParaRPr lang="en-GB"/>
        </a:p>
      </dgm:t>
    </dgm:pt>
    <dgm:pt modelId="{D4B2892E-357D-4F08-9A81-89813F259C79}" type="parTrans" cxnId="{9B557979-FD96-48F7-8F85-D67E5034ED17}">
      <dgm:prSet/>
      <dgm:spPr/>
      <dgm:t>
        <a:bodyPr/>
        <a:lstStyle/>
        <a:p>
          <a:endParaRPr lang="en-GB"/>
        </a:p>
      </dgm:t>
    </dgm:pt>
    <dgm:pt modelId="{854202BD-FE85-4B2A-8668-7C9FD78070F9}" type="sibTrans" cxnId="{9B557979-FD96-48F7-8F85-D67E5034ED17}">
      <dgm:prSet/>
      <dgm:spPr/>
      <dgm:t>
        <a:bodyPr/>
        <a:lstStyle/>
        <a:p>
          <a:endParaRPr lang="en-GB"/>
        </a:p>
      </dgm:t>
    </dgm:pt>
    <dgm:pt modelId="{DE42459F-CA32-4E09-8D07-7BF58D8CB35A}" type="pres">
      <dgm:prSet presAssocID="{8D621C31-D59A-4E99-BAC3-2EEAE8FA661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CDE486B-FA51-4A69-8740-4B51D38B0791}" type="pres">
      <dgm:prSet presAssocID="{064BB621-6B6B-42BB-9349-F2FEF9A6D01B}" presName="circle1" presStyleLbl="node1" presStyleIdx="0" presStyleCnt="1"/>
      <dgm:spPr>
        <a:solidFill>
          <a:schemeClr val="accent2">
            <a:lumMod val="50000"/>
          </a:schemeClr>
        </a:solidFill>
      </dgm:spPr>
    </dgm:pt>
    <dgm:pt modelId="{008A2152-38AF-4F10-891A-4A6E9509926A}" type="pres">
      <dgm:prSet presAssocID="{064BB621-6B6B-42BB-9349-F2FEF9A6D01B}" presName="space" presStyleCnt="0"/>
      <dgm:spPr/>
    </dgm:pt>
    <dgm:pt modelId="{B67B05E9-71BD-4E13-A676-48901807FF7D}" type="pres">
      <dgm:prSet presAssocID="{064BB621-6B6B-42BB-9349-F2FEF9A6D01B}" presName="rect1" presStyleLbl="alignAcc1" presStyleIdx="0" presStyleCnt="1"/>
      <dgm:spPr/>
    </dgm:pt>
    <dgm:pt modelId="{4AC53062-98C8-4986-AB3F-4FB37651D0F2}" type="pres">
      <dgm:prSet presAssocID="{064BB621-6B6B-42BB-9349-F2FEF9A6D01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F097B75-2687-4286-A91B-06A5235E5595}" type="presOf" srcId="{064BB621-6B6B-42BB-9349-F2FEF9A6D01B}" destId="{4AC53062-98C8-4986-AB3F-4FB37651D0F2}" srcOrd="1" destOrd="0" presId="urn:microsoft.com/office/officeart/2005/8/layout/target3"/>
    <dgm:cxn modelId="{1A26A9D8-F03A-40AD-A457-D6862ECA9797}" type="presOf" srcId="{064BB621-6B6B-42BB-9349-F2FEF9A6D01B}" destId="{B67B05E9-71BD-4E13-A676-48901807FF7D}" srcOrd="0" destOrd="0" presId="urn:microsoft.com/office/officeart/2005/8/layout/target3"/>
    <dgm:cxn modelId="{DC0CB144-3F3F-4D0F-873C-3A311C74AE43}" type="presOf" srcId="{8D621C31-D59A-4E99-BAC3-2EEAE8FA6618}" destId="{DE42459F-CA32-4E09-8D07-7BF58D8CB35A}" srcOrd="0" destOrd="0" presId="urn:microsoft.com/office/officeart/2005/8/layout/target3"/>
    <dgm:cxn modelId="{9B557979-FD96-48F7-8F85-D67E5034ED17}" srcId="{8D621C31-D59A-4E99-BAC3-2EEAE8FA6618}" destId="{064BB621-6B6B-42BB-9349-F2FEF9A6D01B}" srcOrd="0" destOrd="0" parTransId="{D4B2892E-357D-4F08-9A81-89813F259C79}" sibTransId="{854202BD-FE85-4B2A-8668-7C9FD78070F9}"/>
    <dgm:cxn modelId="{6B18E4F4-2475-4D03-8557-B4581953D3A8}" type="presParOf" srcId="{DE42459F-CA32-4E09-8D07-7BF58D8CB35A}" destId="{5CDE486B-FA51-4A69-8740-4B51D38B0791}" srcOrd="0" destOrd="0" presId="urn:microsoft.com/office/officeart/2005/8/layout/target3"/>
    <dgm:cxn modelId="{03827CC1-0F2F-4D01-907C-4E4DC4B1CDEA}" type="presParOf" srcId="{DE42459F-CA32-4E09-8D07-7BF58D8CB35A}" destId="{008A2152-38AF-4F10-891A-4A6E9509926A}" srcOrd="1" destOrd="0" presId="urn:microsoft.com/office/officeart/2005/8/layout/target3"/>
    <dgm:cxn modelId="{6CDE42E0-5A42-4E39-8EFE-AC745444DAAD}" type="presParOf" srcId="{DE42459F-CA32-4E09-8D07-7BF58D8CB35A}" destId="{B67B05E9-71BD-4E13-A676-48901807FF7D}" srcOrd="2" destOrd="0" presId="urn:microsoft.com/office/officeart/2005/8/layout/target3"/>
    <dgm:cxn modelId="{698F5C7B-2212-4CD7-9656-AB0008A530D9}" type="presParOf" srcId="{DE42459F-CA32-4E09-8D07-7BF58D8CB35A}" destId="{4AC53062-98C8-4986-AB3F-4FB37651D0F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AE5F0-84F0-4A38-A227-AEA2C2F8299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0581A59-A379-4F72-AC8D-3A301B7A84E4}">
      <dgm:prSet/>
      <dgm:spPr>
        <a:solidFill>
          <a:schemeClr val="accent3">
            <a:lumMod val="75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en-GB" smtClean="0"/>
            <a:t>TEAM 2</a:t>
          </a:r>
          <a:endParaRPr lang="en-GB"/>
        </a:p>
      </dgm:t>
    </dgm:pt>
    <dgm:pt modelId="{1F73F060-F8E5-4097-90C1-85F78F99FAC3}" type="parTrans" cxnId="{901D4410-7625-4E79-AA63-D58FF129966A}">
      <dgm:prSet/>
      <dgm:spPr/>
      <dgm:t>
        <a:bodyPr/>
        <a:lstStyle/>
        <a:p>
          <a:endParaRPr lang="en-GB"/>
        </a:p>
      </dgm:t>
    </dgm:pt>
    <dgm:pt modelId="{9C6576A9-6B66-46DD-B722-80B3CFB593C4}" type="sibTrans" cxnId="{901D4410-7625-4E79-AA63-D58FF129966A}">
      <dgm:prSet/>
      <dgm:spPr/>
      <dgm:t>
        <a:bodyPr/>
        <a:lstStyle/>
        <a:p>
          <a:endParaRPr lang="en-GB"/>
        </a:p>
      </dgm:t>
    </dgm:pt>
    <dgm:pt modelId="{4C32C784-F84E-462B-B0E4-65A7985543C1}" type="pres">
      <dgm:prSet presAssocID="{DA4AE5F0-84F0-4A38-A227-AEA2C2F8299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1C987D6-51D4-4EA9-AC98-BBC8E62233B2}" type="pres">
      <dgm:prSet presAssocID="{A0581A59-A379-4F72-AC8D-3A301B7A84E4}" presName="circle1" presStyleLbl="node1" presStyleIdx="0" presStyleCnt="1"/>
      <dgm:spPr>
        <a:solidFill>
          <a:schemeClr val="accent3">
            <a:lumMod val="50000"/>
          </a:schemeClr>
        </a:solidFill>
      </dgm:spPr>
    </dgm:pt>
    <dgm:pt modelId="{BF7E115B-9FBD-496C-AB6B-085E12173E3A}" type="pres">
      <dgm:prSet presAssocID="{A0581A59-A379-4F72-AC8D-3A301B7A84E4}" presName="space" presStyleCnt="0"/>
      <dgm:spPr/>
    </dgm:pt>
    <dgm:pt modelId="{159F441B-0DCB-4F8C-844F-06AD8A8783F3}" type="pres">
      <dgm:prSet presAssocID="{A0581A59-A379-4F72-AC8D-3A301B7A84E4}" presName="rect1" presStyleLbl="alignAcc1" presStyleIdx="0" presStyleCnt="1"/>
      <dgm:spPr/>
    </dgm:pt>
    <dgm:pt modelId="{AD79E126-3C1A-46A0-9890-1EEE1A6D04DB}" type="pres">
      <dgm:prSet presAssocID="{A0581A59-A379-4F72-AC8D-3A301B7A84E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901D4410-7625-4E79-AA63-D58FF129966A}" srcId="{DA4AE5F0-84F0-4A38-A227-AEA2C2F82996}" destId="{A0581A59-A379-4F72-AC8D-3A301B7A84E4}" srcOrd="0" destOrd="0" parTransId="{1F73F060-F8E5-4097-90C1-85F78F99FAC3}" sibTransId="{9C6576A9-6B66-46DD-B722-80B3CFB593C4}"/>
    <dgm:cxn modelId="{99AD1D78-8BCA-4854-8426-22D12938C283}" type="presOf" srcId="{A0581A59-A379-4F72-AC8D-3A301B7A84E4}" destId="{AD79E126-3C1A-46A0-9890-1EEE1A6D04DB}" srcOrd="1" destOrd="0" presId="urn:microsoft.com/office/officeart/2005/8/layout/target3"/>
    <dgm:cxn modelId="{F825CF40-DEE3-463E-AC07-3552DE9CBBE8}" type="presOf" srcId="{DA4AE5F0-84F0-4A38-A227-AEA2C2F82996}" destId="{4C32C784-F84E-462B-B0E4-65A7985543C1}" srcOrd="0" destOrd="0" presId="urn:microsoft.com/office/officeart/2005/8/layout/target3"/>
    <dgm:cxn modelId="{0BDF50BC-6353-4001-B81F-499B6C4139BA}" type="presOf" srcId="{A0581A59-A379-4F72-AC8D-3A301B7A84E4}" destId="{159F441B-0DCB-4F8C-844F-06AD8A8783F3}" srcOrd="0" destOrd="0" presId="urn:microsoft.com/office/officeart/2005/8/layout/target3"/>
    <dgm:cxn modelId="{FF0F5C8F-855F-41AC-9DCF-FC3B1BD71DD5}" type="presParOf" srcId="{4C32C784-F84E-462B-B0E4-65A7985543C1}" destId="{31C987D6-51D4-4EA9-AC98-BBC8E62233B2}" srcOrd="0" destOrd="0" presId="urn:microsoft.com/office/officeart/2005/8/layout/target3"/>
    <dgm:cxn modelId="{78622A91-A7DD-4CB1-9932-5B3D3CF7E55D}" type="presParOf" srcId="{4C32C784-F84E-462B-B0E4-65A7985543C1}" destId="{BF7E115B-9FBD-496C-AB6B-085E12173E3A}" srcOrd="1" destOrd="0" presId="urn:microsoft.com/office/officeart/2005/8/layout/target3"/>
    <dgm:cxn modelId="{B3577C60-49E9-4CE2-95BE-2FD4FAB5CEA3}" type="presParOf" srcId="{4C32C784-F84E-462B-B0E4-65A7985543C1}" destId="{159F441B-0DCB-4F8C-844F-06AD8A8783F3}" srcOrd="2" destOrd="0" presId="urn:microsoft.com/office/officeart/2005/8/layout/target3"/>
    <dgm:cxn modelId="{84304703-11A9-4AF1-9D2B-400E6ACAC56C}" type="presParOf" srcId="{4C32C784-F84E-462B-B0E4-65A7985543C1}" destId="{AD79E126-3C1A-46A0-9890-1EEE1A6D04D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51CC73-F438-45C4-9FB2-48B60EF2AF1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D4DB5ED-4217-406C-8EB7-3CCB8A19119B}">
      <dgm:prSet/>
      <dgm:spPr/>
      <dgm:t>
        <a:bodyPr/>
        <a:lstStyle/>
        <a:p>
          <a:pPr rtl="0"/>
          <a:r>
            <a:rPr lang="en-GB" b="1" smtClean="0"/>
            <a:t>Click once to turn hexagon red,  or twice to turn green</a:t>
          </a:r>
          <a:endParaRPr lang="en-GB"/>
        </a:p>
      </dgm:t>
    </dgm:pt>
    <dgm:pt modelId="{B0D2701D-2804-4EA7-B02C-BBC3D2A4A171}" type="parTrans" cxnId="{39D466EA-A023-46C6-8093-466E036B9711}">
      <dgm:prSet/>
      <dgm:spPr/>
      <dgm:t>
        <a:bodyPr/>
        <a:lstStyle/>
        <a:p>
          <a:endParaRPr lang="en-GB"/>
        </a:p>
      </dgm:t>
    </dgm:pt>
    <dgm:pt modelId="{1DE5B0DF-81F2-4CBF-A368-BB2B97CD8D4A}" type="sibTrans" cxnId="{39D466EA-A023-46C6-8093-466E036B9711}">
      <dgm:prSet/>
      <dgm:spPr/>
      <dgm:t>
        <a:bodyPr/>
        <a:lstStyle/>
        <a:p>
          <a:endParaRPr lang="en-GB"/>
        </a:p>
      </dgm:t>
    </dgm:pt>
    <dgm:pt modelId="{BD080BB9-4E61-4B76-B304-23FD33029FDB}" type="pres">
      <dgm:prSet presAssocID="{3F51CC73-F438-45C4-9FB2-48B60EF2AF1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5402F70-6B9C-4CF4-8024-B3319EC02CB8}" type="pres">
      <dgm:prSet presAssocID="{7D4DB5ED-4217-406C-8EB7-3CCB8A19119B}" presName="circle1" presStyleLbl="node1" presStyleIdx="0" presStyleCnt="1"/>
      <dgm:spPr/>
    </dgm:pt>
    <dgm:pt modelId="{C1A542ED-9B28-4B79-AE37-81242E70642E}" type="pres">
      <dgm:prSet presAssocID="{7D4DB5ED-4217-406C-8EB7-3CCB8A19119B}" presName="space" presStyleCnt="0"/>
      <dgm:spPr/>
    </dgm:pt>
    <dgm:pt modelId="{C5656919-7E43-42E0-B245-2C08161A2F5B}" type="pres">
      <dgm:prSet presAssocID="{7D4DB5ED-4217-406C-8EB7-3CCB8A19119B}" presName="rect1" presStyleLbl="alignAcc1" presStyleIdx="0" presStyleCnt="1"/>
      <dgm:spPr/>
    </dgm:pt>
    <dgm:pt modelId="{EE660355-0650-47F8-A767-402FB5DF781E}" type="pres">
      <dgm:prSet presAssocID="{7D4DB5ED-4217-406C-8EB7-3CCB8A19119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C650FF7F-F561-4363-9E72-6BF572D8B43B}" type="presOf" srcId="{7D4DB5ED-4217-406C-8EB7-3CCB8A19119B}" destId="{EE660355-0650-47F8-A767-402FB5DF781E}" srcOrd="1" destOrd="0" presId="urn:microsoft.com/office/officeart/2005/8/layout/target3"/>
    <dgm:cxn modelId="{8867EE2C-0778-45A0-B747-A4983A332482}" type="presOf" srcId="{3F51CC73-F438-45C4-9FB2-48B60EF2AF11}" destId="{BD080BB9-4E61-4B76-B304-23FD33029FDB}" srcOrd="0" destOrd="0" presId="urn:microsoft.com/office/officeart/2005/8/layout/target3"/>
    <dgm:cxn modelId="{39D466EA-A023-46C6-8093-466E036B9711}" srcId="{3F51CC73-F438-45C4-9FB2-48B60EF2AF11}" destId="{7D4DB5ED-4217-406C-8EB7-3CCB8A19119B}" srcOrd="0" destOrd="0" parTransId="{B0D2701D-2804-4EA7-B02C-BBC3D2A4A171}" sibTransId="{1DE5B0DF-81F2-4CBF-A368-BB2B97CD8D4A}"/>
    <dgm:cxn modelId="{B8B7A7E6-C9B6-43F3-8C03-4645EBA8FE21}" type="presOf" srcId="{7D4DB5ED-4217-406C-8EB7-3CCB8A19119B}" destId="{C5656919-7E43-42E0-B245-2C08161A2F5B}" srcOrd="0" destOrd="0" presId="urn:microsoft.com/office/officeart/2005/8/layout/target3"/>
    <dgm:cxn modelId="{4DB360D3-1A6D-4941-ABB8-758511DF1218}" type="presParOf" srcId="{BD080BB9-4E61-4B76-B304-23FD33029FDB}" destId="{95402F70-6B9C-4CF4-8024-B3319EC02CB8}" srcOrd="0" destOrd="0" presId="urn:microsoft.com/office/officeart/2005/8/layout/target3"/>
    <dgm:cxn modelId="{DE1FA4D1-DE36-4B72-9F31-4B8888C3E358}" type="presParOf" srcId="{BD080BB9-4E61-4B76-B304-23FD33029FDB}" destId="{C1A542ED-9B28-4B79-AE37-81242E70642E}" srcOrd="1" destOrd="0" presId="urn:microsoft.com/office/officeart/2005/8/layout/target3"/>
    <dgm:cxn modelId="{9A7F9607-A074-4326-904A-BDA4EFA71D93}" type="presParOf" srcId="{BD080BB9-4E61-4B76-B304-23FD33029FDB}" destId="{C5656919-7E43-42E0-B245-2C08161A2F5B}" srcOrd="2" destOrd="0" presId="urn:microsoft.com/office/officeart/2005/8/layout/target3"/>
    <dgm:cxn modelId="{DF2A954C-72FF-49AE-9745-20A91C0A4FCC}" type="presParOf" srcId="{BD080BB9-4E61-4B76-B304-23FD33029FDB}" destId="{EE660355-0650-47F8-A767-402FB5DF781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E486B-FA51-4A69-8740-4B51D38B0791}">
      <dsp:nvSpPr>
        <dsp:cNvPr id="0" name=""/>
        <dsp:cNvSpPr/>
      </dsp:nvSpPr>
      <dsp:spPr>
        <a:xfrm>
          <a:off x="0" y="0"/>
          <a:ext cx="792163" cy="7921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B05E9-71BD-4E13-A676-48901807FF7D}">
      <dsp:nvSpPr>
        <dsp:cNvPr id="0" name=""/>
        <dsp:cNvSpPr/>
      </dsp:nvSpPr>
      <dsp:spPr>
        <a:xfrm>
          <a:off x="396081" y="0"/>
          <a:ext cx="2042318" cy="792163"/>
        </a:xfrm>
        <a:prstGeom prst="rect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smtClean="0"/>
            <a:t>TEAM 1</a:t>
          </a:r>
          <a:endParaRPr lang="en-GB" sz="3600" kern="1200"/>
        </a:p>
      </dsp:txBody>
      <dsp:txXfrm>
        <a:off x="396081" y="0"/>
        <a:ext cx="2042318" cy="792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987D6-51D4-4EA9-AC98-BBC8E62233B2}">
      <dsp:nvSpPr>
        <dsp:cNvPr id="0" name=""/>
        <dsp:cNvSpPr/>
      </dsp:nvSpPr>
      <dsp:spPr>
        <a:xfrm>
          <a:off x="0" y="0"/>
          <a:ext cx="792163" cy="79216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F441B-0DCB-4F8C-844F-06AD8A8783F3}">
      <dsp:nvSpPr>
        <dsp:cNvPr id="0" name=""/>
        <dsp:cNvSpPr/>
      </dsp:nvSpPr>
      <dsp:spPr>
        <a:xfrm>
          <a:off x="396081" y="0"/>
          <a:ext cx="2042318" cy="792163"/>
        </a:xfrm>
        <a:prstGeom prst="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smtClean="0"/>
            <a:t>TEAM 2</a:t>
          </a:r>
          <a:endParaRPr lang="en-GB" sz="3600" kern="1200"/>
        </a:p>
      </dsp:txBody>
      <dsp:txXfrm>
        <a:off x="396081" y="0"/>
        <a:ext cx="2042318" cy="7921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2F70-6B9C-4CF4-8024-B3319EC02CB8}">
      <dsp:nvSpPr>
        <dsp:cNvPr id="0" name=""/>
        <dsp:cNvSpPr/>
      </dsp:nvSpPr>
      <dsp:spPr>
        <a:xfrm>
          <a:off x="0" y="0"/>
          <a:ext cx="1015662" cy="10156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56919-7E43-42E0-B245-2C08161A2F5B}">
      <dsp:nvSpPr>
        <dsp:cNvPr id="0" name=""/>
        <dsp:cNvSpPr/>
      </dsp:nvSpPr>
      <dsp:spPr>
        <a:xfrm>
          <a:off x="507831" y="0"/>
          <a:ext cx="1930568" cy="10156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smtClean="0"/>
            <a:t>Click once to turn hexagon red,  or twice to turn green</a:t>
          </a:r>
          <a:endParaRPr lang="en-GB" sz="1700" kern="1200"/>
        </a:p>
      </dsp:txBody>
      <dsp:txXfrm>
        <a:off x="507831" y="0"/>
        <a:ext cx="1930568" cy="1015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13C9A-752D-481B-9416-670089FC05B3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C308C-2CF1-4E07-9C1C-40A6FE0C2F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98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A86D-5ABD-489C-90B2-0E2A360254B9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7B21-514F-4518-9C17-B4C7119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53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A86D-5ABD-489C-90B2-0E2A360254B9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7B21-514F-4518-9C17-B4C7119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4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A86D-5ABD-489C-90B2-0E2A360254B9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7B21-514F-4518-9C17-B4C7119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A86D-5ABD-489C-90B2-0E2A360254B9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7B21-514F-4518-9C17-B4C7119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8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A86D-5ABD-489C-90B2-0E2A360254B9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7B21-514F-4518-9C17-B4C7119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2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A86D-5ABD-489C-90B2-0E2A360254B9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7B21-514F-4518-9C17-B4C7119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8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A86D-5ABD-489C-90B2-0E2A360254B9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7B21-514F-4518-9C17-B4C7119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90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A86D-5ABD-489C-90B2-0E2A360254B9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7B21-514F-4518-9C17-B4C7119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4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A86D-5ABD-489C-90B2-0E2A360254B9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7B21-514F-4518-9C17-B4C7119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5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A86D-5ABD-489C-90B2-0E2A360254B9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7B21-514F-4518-9C17-B4C7119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37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A86D-5ABD-489C-90B2-0E2A360254B9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87B21-514F-4518-9C17-B4C7119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23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A86D-5ABD-489C-90B2-0E2A360254B9}" type="datetimeFigureOut">
              <a:rPr lang="en-GB" smtClean="0"/>
              <a:t>04/11/2015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87B21-514F-4518-9C17-B4C7119C3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14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\\psf\Host\Volumes\oce\Policy Unit\Corporate Communications\Design\Job_numbers\4416 Energy drinks campaign\Powerpoint\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keep-calm-and-game-on-36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8874" y="1323439"/>
            <a:ext cx="4258036" cy="3170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051720" y="-126464"/>
            <a:ext cx="67108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BLOCKBUSTERS</a:t>
            </a:r>
            <a:endParaRPr lang="en-U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5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864" y="718865"/>
            <a:ext cx="7772400" cy="147002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5664" y="2474640"/>
            <a:ext cx="6400800" cy="1752600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\\psf\Host\Volumes\oce\Policy Unit\Corporate Communications\Design\Job_numbers\4416 Energy drinks campaign\Powerpoint\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185864" y="188640"/>
            <a:ext cx="1371600" cy="990600"/>
          </a:xfrm>
          <a:prstGeom prst="hexagon">
            <a:avLst>
              <a:gd name="adj" fmla="val 34615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S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176464" y="645840"/>
            <a:ext cx="1371600" cy="990600"/>
          </a:xfrm>
          <a:prstGeom prst="hexagon">
            <a:avLst>
              <a:gd name="adj" fmla="val 34615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HP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090864" y="188640"/>
            <a:ext cx="1524000" cy="990600"/>
          </a:xfrm>
          <a:prstGeom prst="hexagon">
            <a:avLst>
              <a:gd name="adj" fmla="val 38462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CO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300664" y="188640"/>
            <a:ext cx="1447800" cy="990600"/>
          </a:xfrm>
          <a:prstGeom prst="hexagon">
            <a:avLst>
              <a:gd name="adj" fmla="val 36538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smtClean="0"/>
              <a:t>E</a:t>
            </a:r>
            <a:endParaRPr lang="en-GB" sz="2800" b="1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233864" y="645840"/>
            <a:ext cx="1447800" cy="1066800"/>
          </a:xfrm>
          <a:prstGeom prst="hexagon">
            <a:avLst>
              <a:gd name="adj" fmla="val 33929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R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109664" y="2093640"/>
            <a:ext cx="1524000" cy="990600"/>
          </a:xfrm>
          <a:prstGeom prst="hexagon">
            <a:avLst>
              <a:gd name="adj" fmla="val 38462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D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109664" y="1103040"/>
            <a:ext cx="1447800" cy="1066800"/>
          </a:xfrm>
          <a:prstGeom prst="hexagon">
            <a:avLst>
              <a:gd name="adj" fmla="val 33929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A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4176464" y="1636440"/>
            <a:ext cx="1371600" cy="990600"/>
          </a:xfrm>
          <a:prstGeom prst="hexagon">
            <a:avLst>
              <a:gd name="adj" fmla="val 34615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T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5167064" y="1103040"/>
            <a:ext cx="1371600" cy="10668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M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5167064" y="2093640"/>
            <a:ext cx="1447800" cy="1066800"/>
          </a:xfrm>
          <a:prstGeom prst="hexagon">
            <a:avLst>
              <a:gd name="adj" fmla="val 33929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A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300664" y="1179240"/>
            <a:ext cx="1371600" cy="990600"/>
          </a:xfrm>
          <a:prstGeom prst="hexagon">
            <a:avLst>
              <a:gd name="adj" fmla="val 34615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smtClean="0"/>
              <a:t>SH  SC</a:t>
            </a:r>
            <a:endParaRPr lang="en-GB" sz="2800" b="1" dirty="0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6233864" y="3617640"/>
            <a:ext cx="1371600" cy="10668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T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252664" y="3617640"/>
            <a:ext cx="1371600" cy="990600"/>
          </a:xfrm>
          <a:prstGeom prst="hexagon">
            <a:avLst>
              <a:gd name="adj" fmla="val 34615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smtClean="0"/>
              <a:t>WAD</a:t>
            </a:r>
            <a:endParaRPr lang="en-GB" sz="2800" b="1" dirty="0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185864" y="3084240"/>
            <a:ext cx="1447800" cy="1066800"/>
          </a:xfrm>
          <a:prstGeom prst="hexagon">
            <a:avLst>
              <a:gd name="adj" fmla="val 33929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A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6233864" y="1560240"/>
            <a:ext cx="1447800" cy="1066800"/>
          </a:xfrm>
          <a:prstGeom prst="hexagon">
            <a:avLst>
              <a:gd name="adj" fmla="val 33929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S</a:t>
            </a: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7300664" y="2169840"/>
            <a:ext cx="1295400" cy="990600"/>
          </a:xfrm>
          <a:prstGeom prst="hexagon">
            <a:avLst>
              <a:gd name="adj" fmla="val 32692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S</a:t>
            </a:r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7300664" y="4151040"/>
            <a:ext cx="1295400" cy="990600"/>
          </a:xfrm>
          <a:prstGeom prst="hexagon">
            <a:avLst>
              <a:gd name="adj" fmla="val 32692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AP</a:t>
            </a: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5243264" y="3084240"/>
            <a:ext cx="1371600" cy="10668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T</a:t>
            </a:r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5243264" y="4151040"/>
            <a:ext cx="1295400" cy="990600"/>
          </a:xfrm>
          <a:prstGeom prst="hexagon">
            <a:avLst>
              <a:gd name="adj" fmla="val 32692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A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4252664" y="2627040"/>
            <a:ext cx="1295400" cy="990600"/>
          </a:xfrm>
          <a:prstGeom prst="hexagon">
            <a:avLst>
              <a:gd name="adj" fmla="val 32692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O</a:t>
            </a:r>
          </a:p>
        </p:txBody>
      </p:sp>
      <p:sp>
        <p:nvSpPr>
          <p:cNvPr id="27" name="AutoShape 36"/>
          <p:cNvSpPr>
            <a:spLocks noChangeArrowheads="1"/>
          </p:cNvSpPr>
          <p:nvPr/>
        </p:nvSpPr>
        <p:spPr bwMode="auto">
          <a:xfrm>
            <a:off x="7300664" y="3160440"/>
            <a:ext cx="1295400" cy="990600"/>
          </a:xfrm>
          <a:prstGeom prst="hexagon">
            <a:avLst>
              <a:gd name="adj" fmla="val 32692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smtClean="0"/>
              <a:t>TD</a:t>
            </a:r>
            <a:endParaRPr lang="en-GB" sz="2800" b="1" dirty="0"/>
          </a:p>
        </p:txBody>
      </p:sp>
      <p:sp>
        <p:nvSpPr>
          <p:cNvPr id="28" name="AutoShape 38"/>
          <p:cNvSpPr>
            <a:spLocks noChangeArrowheads="1"/>
          </p:cNvSpPr>
          <p:nvPr/>
        </p:nvSpPr>
        <p:spPr bwMode="auto">
          <a:xfrm>
            <a:off x="6233864" y="2627040"/>
            <a:ext cx="1371600" cy="1066800"/>
          </a:xfrm>
          <a:prstGeom prst="hexagon">
            <a:avLst>
              <a:gd name="adj" fmla="val 32143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30" name="AutoShape 44"/>
          <p:cNvSpPr>
            <a:spLocks noChangeArrowheads="1"/>
          </p:cNvSpPr>
          <p:nvPr/>
        </p:nvSpPr>
        <p:spPr bwMode="auto">
          <a:xfrm>
            <a:off x="3185864" y="4074840"/>
            <a:ext cx="1371600" cy="990600"/>
          </a:xfrm>
          <a:prstGeom prst="hexagon">
            <a:avLst>
              <a:gd name="adj" fmla="val 34615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/>
              <a:t>F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6250871"/>
              </p:ext>
            </p:extLst>
          </p:nvPr>
        </p:nvGraphicFramePr>
        <p:xfrm>
          <a:off x="428128" y="1834877"/>
          <a:ext cx="2438400" cy="79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1048441465"/>
              </p:ext>
            </p:extLst>
          </p:nvPr>
        </p:nvGraphicFramePr>
        <p:xfrm>
          <a:off x="413614" y="2764358"/>
          <a:ext cx="2438400" cy="79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42664" y="361256"/>
          <a:ext cx="2438400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6322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41</Words>
  <Application>Microsoft Office PowerPoint</Application>
  <PresentationFormat>On-screen Show 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One Connect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Pickering, Victoria</dc:creator>
  <cp:lastModifiedBy>Wilson, Rick</cp:lastModifiedBy>
  <cp:revision>6</cp:revision>
  <dcterms:created xsi:type="dcterms:W3CDTF">2015-11-02T12:21:11Z</dcterms:created>
  <dcterms:modified xsi:type="dcterms:W3CDTF">2015-11-04T16:20:11Z</dcterms:modified>
</cp:coreProperties>
</file>