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72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14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0250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272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592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6943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4560"/>
            <a:ext cx="7886700" cy="3694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109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2867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41426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996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87100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08629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132541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08629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32541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087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126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0593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4152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36321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127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422"/>
          <a:stretch/>
        </p:blipFill>
        <p:spPr>
          <a:xfrm>
            <a:off x="0" y="5287845"/>
            <a:ext cx="9141629" cy="157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904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Box 49"/>
          <p:cNvSpPr txBox="1">
            <a:spLocks noChangeArrowheads="1"/>
          </p:cNvSpPr>
          <p:nvPr/>
        </p:nvSpPr>
        <p:spPr bwMode="auto">
          <a:xfrm>
            <a:off x="722312" y="121345"/>
            <a:ext cx="734536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b="1" dirty="0" smtClean="0">
                <a:latin typeface="Arial" pitchFamily="34" charset="0"/>
                <a:cs typeface="Arial" pitchFamily="34" charset="0"/>
              </a:rPr>
              <a:t>SESSION TEN - WORKSHEET 3 </a:t>
            </a:r>
            <a:r>
              <a:rPr lang="en-GB" sz="16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ONLINE RELATIONSHIPS - SAM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6632677"/>
              </p:ext>
            </p:extLst>
          </p:nvPr>
        </p:nvGraphicFramePr>
        <p:xfrm>
          <a:off x="693175" y="459896"/>
          <a:ext cx="7831699" cy="4597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301"/>
                <a:gridCol w="2984199"/>
                <a:gridCol w="2984199"/>
              </a:tblGrid>
              <a:tr h="408328"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SAM A</a:t>
                      </a:r>
                      <a:endParaRPr lang="en-GB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SAM B</a:t>
                      </a:r>
                      <a:endParaRPr lang="en-GB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How</a:t>
                      </a:r>
                      <a:r>
                        <a:rPr lang="en-GB" sz="1000" baseline="0" dirty="0" smtClean="0">
                          <a:latin typeface="Arial" pitchFamily="34" charset="0"/>
                          <a:cs typeface="Arial" pitchFamily="34" charset="0"/>
                        </a:rPr>
                        <a:t> was trust gained at the start of the relationship?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What happened</a:t>
                      </a:r>
                      <a:r>
                        <a:rPr lang="en-GB" sz="1000" baseline="0" dirty="0" smtClean="0">
                          <a:latin typeface="Arial" pitchFamily="34" charset="0"/>
                          <a:cs typeface="Arial" pitchFamily="34" charset="0"/>
                        </a:rPr>
                        <a:t> to the trust?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When did</a:t>
                      </a:r>
                      <a:r>
                        <a:rPr lang="en-GB" sz="1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000" baseline="0" dirty="0" smtClean="0">
                          <a:latin typeface="Arial" pitchFamily="34" charset="0"/>
                          <a:cs typeface="Arial" pitchFamily="34" charset="0"/>
                        </a:rPr>
                        <a:t>Sam </a:t>
                      </a:r>
                      <a:r>
                        <a:rPr lang="en-GB" sz="1000" baseline="0" dirty="0" smtClean="0">
                          <a:latin typeface="Arial" pitchFamily="34" charset="0"/>
                          <a:cs typeface="Arial" pitchFamily="34" charset="0"/>
                        </a:rPr>
                        <a:t>realise it was all going wrong?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What were the immediate consequences?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7910"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Arial" pitchFamily="34" charset="0"/>
                          <a:cs typeface="Arial" pitchFamily="34" charset="0"/>
                        </a:rPr>
                        <a:t>What might be the consequences in the future?</a:t>
                      </a:r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56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Ricky Wilson</dc:creator>
  <cp:lastModifiedBy>kpiercy001</cp:lastModifiedBy>
  <cp:revision>14</cp:revision>
  <dcterms:created xsi:type="dcterms:W3CDTF">2013-07-17T17:46:35Z</dcterms:created>
  <dcterms:modified xsi:type="dcterms:W3CDTF">2013-10-24T15:11:02Z</dcterms:modified>
</cp:coreProperties>
</file>