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4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0250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272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592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943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4560"/>
            <a:ext cx="7886700" cy="3694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109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867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41426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41426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996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87100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08629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32541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08629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32541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087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126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0593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4152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3632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127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22"/>
          <a:stretch/>
        </p:blipFill>
        <p:spPr>
          <a:xfrm>
            <a:off x="0" y="5287845"/>
            <a:ext cx="9141629" cy="157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904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JamesMcGlynn.as.Nick.StillImage.png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4317022" y="2857499"/>
            <a:ext cx="3789485" cy="20925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67053" y="183461"/>
            <a:ext cx="6858000" cy="458377"/>
          </a:xfrm>
        </p:spPr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SESSION FIVE: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A Can Full of Nothing and a Shot Full of Air…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AmeliaHorth.as.Elisha.StillImage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9085" y="2268415"/>
            <a:ext cx="3903784" cy="23651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 descr="beth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93170" y="388265"/>
            <a:ext cx="1899138" cy="2126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 descr="tom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5660" y="1342025"/>
            <a:ext cx="1463479" cy="18825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 descr="harry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04847" y="1125415"/>
            <a:ext cx="2983317" cy="15914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 descr="steve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339292" y="3443127"/>
            <a:ext cx="1488182" cy="16994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20804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1194" y="366970"/>
            <a:ext cx="831148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Drinking is cool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As 'some people say'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But do you know your facts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At the end of the day.</a:t>
            </a:r>
          </a:p>
          <a:p>
            <a:pPr algn="ctr">
              <a:buNone/>
            </a:pP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GB" sz="2200" b="1" dirty="0" err="1" smtClean="0">
                <a:latin typeface="Arial" pitchFamily="34" charset="0"/>
                <a:cs typeface="Arial" pitchFamily="34" charset="0"/>
              </a:rPr>
              <a:t>lil</a:t>
            </a: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 bit o vodka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And a glass of jack </a:t>
            </a:r>
            <a:r>
              <a:rPr lang="en-GB" sz="2200" b="1" dirty="0" err="1" smtClean="0">
                <a:latin typeface="Arial" pitchFamily="34" charset="0"/>
                <a:cs typeface="Arial" pitchFamily="34" charset="0"/>
              </a:rPr>
              <a:t>deez</a:t>
            </a:r>
            <a:endParaRPr lang="en-GB" sz="2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200" b="1" dirty="0" err="1" smtClean="0">
                <a:latin typeface="Arial" pitchFamily="34" charset="0"/>
                <a:cs typeface="Arial" pitchFamily="34" charset="0"/>
              </a:rPr>
              <a:t>Enuff</a:t>
            </a: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 to put you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On your arse </a:t>
            </a:r>
            <a:r>
              <a:rPr lang="en-GB" sz="2200" b="1" dirty="0" err="1" smtClean="0">
                <a:latin typeface="Arial" pitchFamily="34" charset="0"/>
                <a:cs typeface="Arial" pitchFamily="34" charset="0"/>
              </a:rPr>
              <a:t>cos</a:t>
            </a: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 you been spiked with </a:t>
            </a:r>
            <a:r>
              <a:rPr lang="en-GB" sz="2200" b="1" dirty="0" err="1" smtClean="0">
                <a:latin typeface="Arial" pitchFamily="34" charset="0"/>
                <a:cs typeface="Arial" pitchFamily="34" charset="0"/>
              </a:rPr>
              <a:t>E'z</a:t>
            </a: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en-GB" sz="2200" b="1" dirty="0" smtClean="0">
                <a:latin typeface="Arial" pitchFamily="34" charset="0"/>
                <a:cs typeface="Arial" pitchFamily="34" charset="0"/>
              </a:rPr>
            </a:br>
            <a:endParaRPr lang="en-GB" sz="1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A shot of </a:t>
            </a:r>
            <a:r>
              <a:rPr lang="en-GB" sz="2200" b="1" dirty="0" err="1" smtClean="0">
                <a:latin typeface="Arial" pitchFamily="34" charset="0"/>
                <a:cs typeface="Arial" pitchFamily="34" charset="0"/>
              </a:rPr>
              <a:t>Sambuca</a:t>
            </a:r>
            <a:endParaRPr lang="en-GB" sz="2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And a healthy swig of whisky</a:t>
            </a:r>
          </a:p>
          <a:p>
            <a:pPr algn="ctr">
              <a:buNone/>
            </a:pPr>
            <a:r>
              <a:rPr lang="en-GB" sz="2200" b="1" dirty="0" err="1" smtClean="0">
                <a:latin typeface="Arial" pitchFamily="34" charset="0"/>
                <a:cs typeface="Arial" pitchFamily="34" charset="0"/>
              </a:rPr>
              <a:t>Beths</a:t>
            </a: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 having fun and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Dirty </a:t>
            </a:r>
            <a:r>
              <a:rPr lang="en-GB" sz="2200" b="1" dirty="0" err="1" smtClean="0">
                <a:latin typeface="Arial" pitchFamily="34" charset="0"/>
                <a:cs typeface="Arial" pitchFamily="34" charset="0"/>
              </a:rPr>
              <a:t>Harry's</a:t>
            </a: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 getting frisky.</a:t>
            </a:r>
          </a:p>
        </p:txBody>
      </p:sp>
    </p:spTree>
    <p:extLst>
      <p:ext uri="{BB962C8B-B14F-4D97-AF65-F5344CB8AC3E}">
        <p14:creationId xmlns:p14="http://schemas.microsoft.com/office/powerpoint/2010/main" xmlns="" val="83004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9116" y="395785"/>
            <a:ext cx="70149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A party of </a:t>
            </a:r>
            <a:r>
              <a:rPr lang="en-GB" sz="2200" b="1" dirty="0" err="1" smtClean="0">
                <a:latin typeface="Arial" pitchFamily="34" charset="0"/>
                <a:cs typeface="Arial" pitchFamily="34" charset="0"/>
              </a:rPr>
              <a:t>messheads</a:t>
            </a:r>
            <a:endParaRPr lang="en-GB" sz="2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N a bath full of sick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Dirty </a:t>
            </a:r>
            <a:r>
              <a:rPr lang="en-GB" sz="2200" b="1" dirty="0" err="1" smtClean="0">
                <a:latin typeface="Arial" pitchFamily="34" charset="0"/>
                <a:cs typeface="Arial" pitchFamily="34" charset="0"/>
              </a:rPr>
              <a:t>Harry's</a:t>
            </a: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 done a runner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An Toms getting nicked.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Now Nick, he’s a good un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As healthy as can be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Steve's off his face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‘n Nick's like a daisy.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Just like Elisha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She got a wise head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She only drink a little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Just to get </a:t>
            </a:r>
            <a:r>
              <a:rPr lang="en-GB" sz="2200" b="1" dirty="0" err="1" smtClean="0">
                <a:latin typeface="Arial" pitchFamily="34" charset="0"/>
                <a:cs typeface="Arial" pitchFamily="34" charset="0"/>
              </a:rPr>
              <a:t>outta</a:t>
            </a: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 bed.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6287" y="313899"/>
            <a:ext cx="6987653" cy="5009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See that what we need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More people to be aware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To learn of the consequences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Of those who don’t care.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Maybe not at first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But now can you see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The scary facts of alcohol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The True Reality.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So maybe a Can of Nothing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And a shot full of air…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Just drink responsibly</a:t>
            </a:r>
          </a:p>
          <a:p>
            <a:pPr algn="ctr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And make sure you're aware.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169" y="859999"/>
            <a:ext cx="848457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>
                <a:latin typeface="Arial" pitchFamily="34" charset="0"/>
                <a:cs typeface="Arial" pitchFamily="34" charset="0"/>
              </a:rPr>
              <a:t>Chorus</a:t>
            </a:r>
          </a:p>
          <a:p>
            <a:endParaRPr lang="en-GB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200" b="1" dirty="0" smtClean="0">
                <a:latin typeface="Arial" pitchFamily="34" charset="0"/>
                <a:cs typeface="Arial" pitchFamily="34" charset="0"/>
              </a:rPr>
              <a:t>Alcohol abuse can’t be used as an excuse,</a:t>
            </a:r>
          </a:p>
          <a:p>
            <a:endParaRPr lang="en-GB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200" b="1" dirty="0" smtClean="0">
                <a:latin typeface="Arial" pitchFamily="34" charset="0"/>
                <a:cs typeface="Arial" pitchFamily="34" charset="0"/>
              </a:rPr>
              <a:t>Your responsible for your actions someone will stumble on the truth,</a:t>
            </a:r>
          </a:p>
          <a:p>
            <a:endParaRPr lang="en-GB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200" b="1" dirty="0" smtClean="0">
                <a:latin typeface="Arial" pitchFamily="34" charset="0"/>
                <a:cs typeface="Arial" pitchFamily="34" charset="0"/>
              </a:rPr>
              <a:t>You can deny and refuse to believe what you’ve become,</a:t>
            </a:r>
          </a:p>
          <a:p>
            <a:endParaRPr lang="en-GB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200" b="1" dirty="0" smtClean="0">
                <a:latin typeface="Arial" pitchFamily="34" charset="0"/>
                <a:cs typeface="Arial" pitchFamily="34" charset="0"/>
              </a:rPr>
              <a:t>Because in your reflection you’ll be exposed so it’s pointless trying to run,</a:t>
            </a:r>
            <a:endParaRPr lang="en-GB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124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Ricky Wilson</dc:creator>
  <cp:lastModifiedBy>Elena</cp:lastModifiedBy>
  <cp:revision>9</cp:revision>
  <dcterms:created xsi:type="dcterms:W3CDTF">2013-07-17T17:46:35Z</dcterms:created>
  <dcterms:modified xsi:type="dcterms:W3CDTF">2013-10-02T12:45:35Z</dcterms:modified>
</cp:coreProperties>
</file>