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 autoAdjust="0"/>
  </p:normalViewPr>
  <p:slideViewPr>
    <p:cSldViewPr snapToGrid="0">
      <p:cViewPr varScale="1">
        <p:scale>
          <a:sx n="75" d="100"/>
          <a:sy n="75" d="100"/>
        </p:scale>
        <p:origin x="-12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250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272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59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94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4560"/>
            <a:ext cx="7886700" cy="3694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10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867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996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87100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8629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32541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8629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32541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87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12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0593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4152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363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2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22"/>
          <a:stretch/>
        </p:blipFill>
        <p:spPr>
          <a:xfrm>
            <a:off x="0" y="5287845"/>
            <a:ext cx="9141629" cy="157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90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JamesMcGlynn.as.Nick.StillImage.png"/>
          <p:cNvPicPr/>
          <p:nvPr/>
        </p:nvPicPr>
        <p:blipFill>
          <a:blip r:embed="rId2" cstate="print"/>
          <a:stretch>
            <a:fillRect/>
          </a:stretch>
        </p:blipFill>
        <p:spPr>
          <a:xfrm flipH="1">
            <a:off x="4317022" y="2857499"/>
            <a:ext cx="3789485" cy="20925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67053" y="183461"/>
            <a:ext cx="6858000" cy="458377"/>
          </a:xfrm>
        </p:spPr>
        <p:txBody>
          <a:bodyPr/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SESSION FIVE: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A Can Full of Nothing and a Shot Full of Air…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AmeliaHorth.as.Elisha.StillImage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9085" y="2268415"/>
            <a:ext cx="3903784" cy="23651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 descr="beth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93170" y="388265"/>
            <a:ext cx="1899138" cy="21263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12" descr="to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5660" y="1342025"/>
            <a:ext cx="1463479" cy="18825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Picture 13" descr="harry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04847" y="1125415"/>
            <a:ext cx="2983317" cy="15914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Picture 14" descr="steve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39292" y="3443127"/>
            <a:ext cx="1488182" cy="16994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20804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1194" y="366970"/>
            <a:ext cx="831148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Drinking is cool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As 'some people say'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But do you know your facts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At the end of the day.</a:t>
            </a:r>
          </a:p>
          <a:p>
            <a:pPr algn="ctr">
              <a:buNone/>
            </a:pPr>
            <a:r>
              <a:rPr lang="en-GB" sz="10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lil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bit o vodka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And a glass of jack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deez</a:t>
            </a:r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Enuff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to put you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On your arse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you been spiked with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E'z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en-GB" sz="2200" b="1" dirty="0" smtClean="0">
                <a:latin typeface="Arial" pitchFamily="34" charset="0"/>
                <a:cs typeface="Arial" pitchFamily="34" charset="0"/>
              </a:rPr>
            </a:br>
            <a:endParaRPr lang="en-GB" sz="1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 shot of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Sambuca</a:t>
            </a:r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And a healthy swig of whisky</a:t>
            </a:r>
          </a:p>
          <a:p>
            <a:pPr algn="ctr">
              <a:buNone/>
            </a:pP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Beths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having fun and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Dirty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Harry's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getting frisky.</a:t>
            </a:r>
          </a:p>
        </p:txBody>
      </p:sp>
    </p:spTree>
    <p:extLst>
      <p:ext uri="{BB962C8B-B14F-4D97-AF65-F5344CB8AC3E}">
        <p14:creationId xmlns:p14="http://schemas.microsoft.com/office/powerpoint/2010/main" xmlns="" val="83004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9116" y="395785"/>
            <a:ext cx="70149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 party of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messheads</a:t>
            </a:r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N a bath full of sick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Dirty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Harry's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done a runner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An Toms getting nicked.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Now Nick, he’s a good un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As healthy as can be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Steve's off his face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‘n Nick's like a daisy.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Just like Elisha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She got a wise head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She only drink a little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Just to get </a:t>
            </a:r>
            <a:r>
              <a:rPr lang="en-GB" sz="2200" b="1" dirty="0" err="1" smtClean="0">
                <a:latin typeface="Arial" pitchFamily="34" charset="0"/>
                <a:cs typeface="Arial" pitchFamily="34" charset="0"/>
              </a:rPr>
              <a:t>outta</a:t>
            </a: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 bed.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6287" y="313899"/>
            <a:ext cx="6987653" cy="5009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See that what we need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More people to be aware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To learn of the consequences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Of those who don’t care.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Maybe not at first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But now can you see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The scary facts of alcohol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The True Reality.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So maybe a Can of Nothing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And a shot full of air…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Just drink responsibly</a:t>
            </a:r>
          </a:p>
          <a:p>
            <a:pPr algn="ctr">
              <a:buNone/>
            </a:pPr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And make sure you're aware.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9169" y="859999"/>
            <a:ext cx="848457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latin typeface="Arial" pitchFamily="34" charset="0"/>
                <a:cs typeface="Arial" pitchFamily="34" charset="0"/>
              </a:rPr>
              <a:t>Chorus</a:t>
            </a:r>
          </a:p>
          <a:p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200" b="1" dirty="0" smtClean="0">
                <a:latin typeface="Arial" pitchFamily="34" charset="0"/>
                <a:cs typeface="Arial" pitchFamily="34" charset="0"/>
              </a:rPr>
              <a:t>Alcohol abuse can’t be used as an excuse,</a:t>
            </a:r>
          </a:p>
          <a:p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200" b="1" dirty="0" smtClean="0">
                <a:latin typeface="Arial" pitchFamily="34" charset="0"/>
                <a:cs typeface="Arial" pitchFamily="34" charset="0"/>
              </a:rPr>
              <a:t>Your responsible for your actions someone will stumble on the truth,</a:t>
            </a:r>
          </a:p>
          <a:p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200" b="1" dirty="0" smtClean="0">
                <a:latin typeface="Arial" pitchFamily="34" charset="0"/>
                <a:cs typeface="Arial" pitchFamily="34" charset="0"/>
              </a:rPr>
              <a:t>You can deny and refuse to believe what you’ve become,</a:t>
            </a:r>
          </a:p>
          <a:p>
            <a:endParaRPr lang="en-GB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200" b="1" dirty="0" smtClean="0">
                <a:latin typeface="Arial" pitchFamily="34" charset="0"/>
                <a:cs typeface="Arial" pitchFamily="34" charset="0"/>
              </a:rPr>
              <a:t>Because in your reflection you’ll be exposed so it’s pointless trying to run,</a:t>
            </a:r>
            <a:endParaRPr lang="en-GB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124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Ricky Wilson</dc:creator>
  <cp:lastModifiedBy>Elena</cp:lastModifiedBy>
  <cp:revision>9</cp:revision>
  <dcterms:created xsi:type="dcterms:W3CDTF">2013-07-17T17:46:35Z</dcterms:created>
  <dcterms:modified xsi:type="dcterms:W3CDTF">2013-10-02T12:45:35Z</dcterms:modified>
</cp:coreProperties>
</file>