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>
        <p:scale>
          <a:sx n="81" d="100"/>
          <a:sy n="81" d="100"/>
        </p:scale>
        <p:origin x="-138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6ECC-CAAD-4835-AD2A-64CD17755690}" type="datetimeFigureOut">
              <a:rPr lang="en-GB" smtClean="0"/>
              <a:t>24/10/2015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F60AD-F9E7-40D2-B526-10D13D29E6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90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6ECC-CAAD-4835-AD2A-64CD17755690}" type="datetimeFigureOut">
              <a:rPr lang="en-GB" smtClean="0"/>
              <a:t>24/10/2015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F60AD-F9E7-40D2-B526-10D13D29E6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535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6ECC-CAAD-4835-AD2A-64CD17755690}" type="datetimeFigureOut">
              <a:rPr lang="en-GB" smtClean="0"/>
              <a:t>24/10/2015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F60AD-F9E7-40D2-B526-10D13D29E6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8894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6ECC-CAAD-4835-AD2A-64CD17755690}" type="datetimeFigureOut">
              <a:rPr lang="en-GB" smtClean="0"/>
              <a:t>24/10/2015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F60AD-F9E7-40D2-B526-10D13D29E6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8023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6ECC-CAAD-4835-AD2A-64CD17755690}" type="datetimeFigureOut">
              <a:rPr lang="en-GB" smtClean="0"/>
              <a:t>24/10/2015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F60AD-F9E7-40D2-B526-10D13D29E6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845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6ECC-CAAD-4835-AD2A-64CD17755690}" type="datetimeFigureOut">
              <a:rPr lang="en-GB" smtClean="0"/>
              <a:t>24/10/2015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F60AD-F9E7-40D2-B526-10D13D29E6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2408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6ECC-CAAD-4835-AD2A-64CD17755690}" type="datetimeFigureOut">
              <a:rPr lang="en-GB" smtClean="0"/>
              <a:t>24/10/2015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F60AD-F9E7-40D2-B526-10D13D29E6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4591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6ECC-CAAD-4835-AD2A-64CD17755690}" type="datetimeFigureOut">
              <a:rPr lang="en-GB" smtClean="0"/>
              <a:t>24/10/2015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F60AD-F9E7-40D2-B526-10D13D29E6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171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6ECC-CAAD-4835-AD2A-64CD17755690}" type="datetimeFigureOut">
              <a:rPr lang="en-GB" smtClean="0"/>
              <a:t>24/10/2015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F60AD-F9E7-40D2-B526-10D13D29E6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816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6ECC-CAAD-4835-AD2A-64CD17755690}" type="datetimeFigureOut">
              <a:rPr lang="en-GB" smtClean="0"/>
              <a:t>24/10/2015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F60AD-F9E7-40D2-B526-10D13D29E6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8630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6ECC-CAAD-4835-AD2A-64CD17755690}" type="datetimeFigureOut">
              <a:rPr lang="en-GB" smtClean="0"/>
              <a:t>24/10/2015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F60AD-F9E7-40D2-B526-10D13D29E6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2950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66ECC-CAAD-4835-AD2A-64CD17755690}" type="datetimeFigureOut">
              <a:rPr lang="en-GB" smtClean="0"/>
              <a:t>24/10/2015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F60AD-F9E7-40D2-B526-10D13D29E6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712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2615" y="1192701"/>
            <a:ext cx="9144000" cy="2387600"/>
          </a:xfrm>
        </p:spPr>
        <p:txBody>
          <a:bodyPr/>
          <a:lstStyle/>
          <a:p>
            <a:r>
              <a:rPr lang="en-GB" dirty="0" smtClean="0"/>
              <a:t>Being respectful of others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01014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7046" y="365125"/>
            <a:ext cx="8396526" cy="5584031"/>
          </a:xfrm>
        </p:spPr>
      </p:pic>
    </p:spTree>
    <p:extLst>
      <p:ext uri="{BB962C8B-B14F-4D97-AF65-F5344CB8AC3E}">
        <p14:creationId xmlns:p14="http://schemas.microsoft.com/office/powerpoint/2010/main" val="1229835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4968" y="1027906"/>
            <a:ext cx="8442064" cy="4567018"/>
          </a:xfrm>
        </p:spPr>
      </p:pic>
    </p:spTree>
    <p:extLst>
      <p:ext uri="{BB962C8B-B14F-4D97-AF65-F5344CB8AC3E}">
        <p14:creationId xmlns:p14="http://schemas.microsoft.com/office/powerpoint/2010/main" val="2655811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8000" u="sng" dirty="0" smtClean="0"/>
              <a:t>Task 1</a:t>
            </a:r>
            <a:endParaRPr lang="en-GB" sz="8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8000" dirty="0" smtClean="0"/>
              <a:t>Draw a picture of a builder or a hairdresser.</a:t>
            </a:r>
            <a:endParaRPr lang="en-GB" sz="8000" dirty="0"/>
          </a:p>
        </p:txBody>
      </p:sp>
    </p:spTree>
    <p:extLst>
      <p:ext uri="{BB962C8B-B14F-4D97-AF65-F5344CB8AC3E}">
        <p14:creationId xmlns:p14="http://schemas.microsoft.com/office/powerpoint/2010/main" val="1557856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917" y="352910"/>
            <a:ext cx="4275370" cy="267555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917" y="3205550"/>
            <a:ext cx="2475186" cy="330024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2647" y="3336929"/>
            <a:ext cx="4556235" cy="303749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978" y="309455"/>
            <a:ext cx="4084349" cy="271901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3904" y="309455"/>
            <a:ext cx="2443655" cy="271681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9502" y="3211856"/>
            <a:ext cx="2714297" cy="3346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278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u="sng" dirty="0" smtClean="0"/>
              <a:t>What do you think this man’s job is?</a:t>
            </a:r>
            <a:endParaRPr lang="en-GB" u="sng" dirty="0"/>
          </a:p>
        </p:txBody>
      </p:sp>
      <p:pic>
        <p:nvPicPr>
          <p:cNvPr id="4" name="Content Placeholder 3" descr="http://curtharding.com/wp-content/uploads/2012/02/tattooed-doctor.jpg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500"/>
          <a:stretch/>
        </p:blipFill>
        <p:spPr bwMode="auto">
          <a:xfrm>
            <a:off x="3594538" y="1690688"/>
            <a:ext cx="4272455" cy="4804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760007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u="sng" dirty="0" smtClean="0"/>
              <a:t>Doctor</a:t>
            </a:r>
            <a:endParaRPr lang="en-GB" u="sng" dirty="0"/>
          </a:p>
        </p:txBody>
      </p:sp>
      <p:pic>
        <p:nvPicPr>
          <p:cNvPr id="4" name="Content Placeholder 3" descr="http://curtharding.com/wp-content/uploads/2012/02/tattooed-doctor.jpg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50"/>
          <a:stretch/>
        </p:blipFill>
        <p:spPr bwMode="auto">
          <a:xfrm>
            <a:off x="3972910" y="1371600"/>
            <a:ext cx="4117427" cy="51553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44411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ttp://tse2.mm.bing.net/th?id=JN.XQjlftbq0S3MLGg8FWwEuw&amp;pid=15.1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3821" y="1954924"/>
            <a:ext cx="5123792" cy="32319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8051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4834" y="365125"/>
            <a:ext cx="7112946" cy="5677878"/>
          </a:xfrm>
        </p:spPr>
      </p:pic>
    </p:spTree>
    <p:extLst>
      <p:ext uri="{BB962C8B-B14F-4D97-AF65-F5344CB8AC3E}">
        <p14:creationId xmlns:p14="http://schemas.microsoft.com/office/powerpoint/2010/main" val="2868295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8810" y="365125"/>
            <a:ext cx="7377797" cy="5680904"/>
          </a:xfrm>
        </p:spPr>
      </p:pic>
    </p:spTree>
    <p:extLst>
      <p:ext uri="{BB962C8B-B14F-4D97-AF65-F5344CB8AC3E}">
        <p14:creationId xmlns:p14="http://schemas.microsoft.com/office/powerpoint/2010/main" val="3645346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814" y="365125"/>
            <a:ext cx="8256371" cy="5811838"/>
          </a:xfrm>
        </p:spPr>
      </p:pic>
    </p:spTree>
    <p:extLst>
      <p:ext uri="{BB962C8B-B14F-4D97-AF65-F5344CB8AC3E}">
        <p14:creationId xmlns:p14="http://schemas.microsoft.com/office/powerpoint/2010/main" val="571240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26</Words>
  <Application>Microsoft Office PowerPoint</Application>
  <PresentationFormat>Custom</PresentationFormat>
  <Paragraphs>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Being respectful of others</vt:lpstr>
      <vt:lpstr>Task 1</vt:lpstr>
      <vt:lpstr>PowerPoint Presentation</vt:lpstr>
      <vt:lpstr>What do you think this man’s job is?</vt:lpstr>
      <vt:lpstr>Doctor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BwD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Being respectful of others</dc:title>
  <dc:creator>Joanna Cowell</dc:creator>
  <cp:lastModifiedBy>Pat Rogers</cp:lastModifiedBy>
  <cp:revision>5</cp:revision>
  <dcterms:created xsi:type="dcterms:W3CDTF">2015-07-22T14:54:51Z</dcterms:created>
  <dcterms:modified xsi:type="dcterms:W3CDTF">2015-10-24T08:13:16Z</dcterms:modified>
</cp:coreProperties>
</file>