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250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59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4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4560"/>
            <a:ext cx="7886700" cy="3694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10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67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99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8710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8629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3254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8629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2541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08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12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0593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4152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5363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12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22"/>
          <a:stretch/>
        </p:blipFill>
        <p:spPr>
          <a:xfrm>
            <a:off x="0" y="5287845"/>
            <a:ext cx="9141629" cy="15701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0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937500" cy="2387600"/>
          </a:xfrm>
        </p:spPr>
        <p:txBody>
          <a:bodyPr/>
          <a:lstStyle/>
          <a:p>
            <a:r>
              <a:rPr lang="en-GB" sz="4400" dirty="0" smtClean="0">
                <a:latin typeface="Arial" pitchFamily="34" charset="0"/>
                <a:cs typeface="Arial" pitchFamily="34" charset="0"/>
              </a:rPr>
              <a:t>SESSION FOUR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The Self-Esteem Cycle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216808"/>
            <a:ext cx="7658100" cy="16557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The self-esteem cycle helps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people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to reflect on the relationship between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feelings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behaviour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and how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are treated and perceived by others when 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self-esteem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either high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or low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080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95736" y="637840"/>
            <a:ext cx="4896544" cy="7920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How I Feel About Myself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urved Left Arrow 5"/>
          <p:cNvSpPr/>
          <p:nvPr/>
        </p:nvSpPr>
        <p:spPr>
          <a:xfrm rot="10800000">
            <a:off x="434709" y="1095957"/>
            <a:ext cx="1243966" cy="1618253"/>
          </a:xfrm>
          <a:prstGeom prst="curvedLef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7154409" y="1150550"/>
            <a:ext cx="1416385" cy="1563662"/>
          </a:xfrm>
          <a:prstGeom prst="curvedLef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2710" y="3041758"/>
            <a:ext cx="4104456" cy="73014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How Others Treat And Perceive Me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4008" y="3040810"/>
            <a:ext cx="4104456" cy="7310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How I Behave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rved Left Arrow 9"/>
          <p:cNvSpPr/>
          <p:nvPr/>
        </p:nvSpPr>
        <p:spPr>
          <a:xfrm rot="5400000">
            <a:off x="3961102" y="3290670"/>
            <a:ext cx="1078171" cy="2081605"/>
          </a:xfrm>
          <a:prstGeom prst="curvedLef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00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Self-Esteem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I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feel about myself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happy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positive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attractive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 control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i="1" dirty="0" smtClean="0">
                <a:latin typeface="Arial" pitchFamily="34" charset="0"/>
                <a:cs typeface="Arial" pitchFamily="34" charset="0"/>
              </a:rPr>
            </a:br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I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behave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smile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could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tackle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support others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others treat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perceive me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positive comments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respect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arrogant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over confident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Low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Self-Esteem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I feel about myself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:</a:t>
            </a:r>
            <a:endParaRPr lang="en-GB" b="1" dirty="0" smtClean="0"/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orthless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lonely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negative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unloved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I behave: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withdraw, anti-social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violent, depressed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How others treat or perceive me:</a:t>
            </a:r>
          </a:p>
          <a:p>
            <a:pPr lvl="1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void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argue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with you,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boring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moody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78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SESSION FOUR: The Self-Esteem Cycle</vt:lpstr>
      <vt:lpstr>Slide 2</vt:lpstr>
      <vt:lpstr>High Self-Esteem</vt:lpstr>
      <vt:lpstr>Low Self-Esteem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Wilson</dc:creator>
  <cp:lastModifiedBy>Elena</cp:lastModifiedBy>
  <cp:revision>18</cp:revision>
  <dcterms:created xsi:type="dcterms:W3CDTF">2013-07-17T17:46:35Z</dcterms:created>
  <dcterms:modified xsi:type="dcterms:W3CDTF">2013-10-02T11:46:49Z</dcterms:modified>
</cp:coreProperties>
</file>